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  <p:sldMasterId id="2147483695" r:id="rId5"/>
    <p:sldMasterId id="2147483708" r:id="rId6"/>
  </p:sldMasterIdLst>
  <p:notesMasterIdLst>
    <p:notesMasterId r:id="rId34"/>
  </p:notesMasterIdLst>
  <p:handoutMasterIdLst>
    <p:handoutMasterId r:id="rId35"/>
  </p:handoutMasterIdLst>
  <p:sldIdLst>
    <p:sldId id="296" r:id="rId7"/>
    <p:sldId id="256" r:id="rId8"/>
    <p:sldId id="259" r:id="rId9"/>
    <p:sldId id="258" r:id="rId10"/>
    <p:sldId id="274" r:id="rId11"/>
    <p:sldId id="260" r:id="rId12"/>
    <p:sldId id="385" r:id="rId13"/>
    <p:sldId id="262" r:id="rId14"/>
    <p:sldId id="396" r:id="rId15"/>
    <p:sldId id="263" r:id="rId16"/>
    <p:sldId id="386" r:id="rId17"/>
    <p:sldId id="387" r:id="rId18"/>
    <p:sldId id="388" r:id="rId19"/>
    <p:sldId id="389" r:id="rId20"/>
    <p:sldId id="271" r:id="rId21"/>
    <p:sldId id="272" r:id="rId22"/>
    <p:sldId id="273" r:id="rId23"/>
    <p:sldId id="390" r:id="rId24"/>
    <p:sldId id="391" r:id="rId25"/>
    <p:sldId id="392" r:id="rId26"/>
    <p:sldId id="393" r:id="rId27"/>
    <p:sldId id="278" r:id="rId28"/>
    <p:sldId id="279" r:id="rId29"/>
    <p:sldId id="280" r:id="rId30"/>
    <p:sldId id="394" r:id="rId31"/>
    <p:sldId id="395" r:id="rId32"/>
    <p:sldId id="380" r:id="rId33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5B3"/>
    <a:srgbClr val="990000"/>
    <a:srgbClr val="0066FF"/>
    <a:srgbClr val="006600"/>
    <a:srgbClr val="3366FF"/>
    <a:srgbClr val="3333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1E5405-A056-4856-B37D-094D70F1638F}" v="9" dt="2025-08-28T14:00:55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a Johnson" userId="406719e7-0722-4567-a418-ef559d2aadd2" providerId="ADAL" clId="{3B1E5405-A056-4856-B37D-094D70F1638F}"/>
    <pc:docChg chg="modSld modNotesMaster modHandout">
      <pc:chgData name="Alana Johnson" userId="406719e7-0722-4567-a418-ef559d2aadd2" providerId="ADAL" clId="{3B1E5405-A056-4856-B37D-094D70F1638F}" dt="2025-08-28T14:00:45.301" v="3"/>
      <pc:docMkLst>
        <pc:docMk/>
      </pc:docMkLst>
      <pc:sldChg chg="modSp mod">
        <pc:chgData name="Alana Johnson" userId="406719e7-0722-4567-a418-ef559d2aadd2" providerId="ADAL" clId="{3B1E5405-A056-4856-B37D-094D70F1638F}" dt="2025-08-28T13:40:33.848" v="1" actId="20577"/>
        <pc:sldMkLst>
          <pc:docMk/>
          <pc:sldMk cId="0" sldId="296"/>
        </pc:sldMkLst>
        <pc:spChg chg="mod">
          <ac:chgData name="Alana Johnson" userId="406719e7-0722-4567-a418-ef559d2aadd2" providerId="ADAL" clId="{3B1E5405-A056-4856-B37D-094D70F1638F}" dt="2025-08-28T13:40:33.848" v="1" actId="20577"/>
          <ac:spMkLst>
            <pc:docMk/>
            <pc:sldMk cId="0" sldId="296"/>
            <ac:spMk id="3" creationId="{3E288D08-0238-4209-A16C-668D2DDF183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C8FD3C-354D-4BA1-2387-CF7F61C42E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1B99F-FC6F-34FF-E104-B479BBCECE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1C53C-7884-468E-F3F9-3C26851DD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DB895-5C24-0E31-1C27-D71DF6BF05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6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CE820FE5-C005-4AEA-B3E4-B49FF5E6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8173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FA79731-3CE8-43B7-BBAB-96C1B6A4D6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71BE661-7AC5-4AA9-A8DC-40BEF19468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9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48415874-340A-47D1-9527-024EE756710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6E6EA03B-3788-4FE9-BFAB-E98195F7ED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20F5D84D-B139-4C2D-A45C-1B849CA482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B76D9F69-0909-4D77-8CE1-6106A3E3C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9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8D91504-6C92-4E42-8222-5D0030ECEB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34AC45D-E7F9-42A7-97AF-AC90BE9CF1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468" indent="-28556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258" indent="-2284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163" indent="-2284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67" indent="-2284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969" indent="-228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874" indent="-228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777" indent="-228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680" indent="-228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807">
              <a:defRPr/>
            </a:pPr>
            <a:fld id="{36ECBB07-8444-435A-BFA7-E7B60C00AB00}" type="slidenum">
              <a:rPr lang="en-US" altLang="en-US">
                <a:solidFill>
                  <a:srgbClr val="000000"/>
                </a:solidFill>
              </a:rPr>
              <a:pPr defTabSz="913807"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61DD17A-6D0B-40CE-9A20-F4245FB1F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FED12C3-CA27-4179-BD54-BE2B9175F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Point out that as you go down the Tone Scale you lose ARC.  Give examples such as the 2.0 has less R/Agreement than the enthusiast.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7B52C-7252-F8C7-0178-FBE00AAC45A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A1E00C7-FE7E-45AE-A3EF-B35971C4AA3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5FE91B9-C62B-4E76-92A4-EC86D58F34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B34ADA3-4342-4685-B4B7-735388E104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55F3164-E335-44F3-8E17-AE6EDA46FC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5084AA3-E18F-4387-9CBC-3BD654296A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90629578-282A-4BD1-B3C7-72647C329C5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342C16E-3823-4C18-9426-11055D7964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AA27D1B-1477-45B0-A6DA-5D57C09397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22110E2-E261-4611-BE94-3FB86483C7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FF06FDC-04DE-449C-A9EC-B313C4EB15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E1EFA87-5CA4-418E-844E-A213E4C5F0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EAE4C36-2746-48F7-9F89-2CA03A72F1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A9EB07A-58B7-4A89-9531-E741A6E6C1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A5159D2-9B09-4E35-98B3-CFAB4EB5C6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5216553-F5CE-4C33-B0C3-685CEA7A2B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72B61FEC-0CE5-4B5D-B218-AB979E5CE8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CD08E16-06C4-4406-B5FA-E1F9A54DE1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62C25B1-8041-4458-9A31-6A3299AC2F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166D60C5-917D-415D-A463-B4DB873E34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D165D96-5753-4022-B99E-50F940B79F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76ABEF28-5C84-4440-8360-D29241C286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3BF28C27-CB2A-4760-B62C-3778A7CB30C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DCB4FD6-3BC4-45C6-AE53-A6AAAC429F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AD12D804-52FA-4389-B4D3-90FBA931E9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AEA2604B-5EAD-4EB1-807D-25A6B00B21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90ADCAEE-4049-42A5-A3AC-99DB9E2EBC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F313E6B9-2B17-49E7-B52B-78DF749DAA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BBD1C5A9-D198-4285-9EFB-D8429637EA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8A421B1C-EC78-4759-813A-8120C5C29B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BFFDC0D9-BDAE-401B-B9BA-F38D98BE6E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242BAEAB-F8F7-4E08-99B8-479CA38B67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E1A69A87-5DB8-4B72-8DB7-7388BA2DC6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27842002-E8CB-4B54-8AA1-BF263C2FC2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A3C2181E-8111-4C62-9AB5-48FF1DB2F2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B3CB5E0D-8D65-4370-ABDB-2D68771280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3F8468C4-A7BB-4328-ABBE-F86CF2E0FE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CBC63CCE-DA4E-45EB-B1AE-7A54CDE4BE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B6FB5564-9C26-40E3-B0D0-9C4D32597B7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C000BC7D-08FF-4859-B707-F0B204C167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D53FAAFA-E551-4E05-8E54-C97E0688D8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491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91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3B506991-9A44-42D9-99F8-B1E83F0CEF6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085F2D3F-ECA0-41CB-8494-AB870A6D3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4FCC8741-DB77-41AD-BD7C-AF8AFDC8F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02C77-5FB0-4D3B-BF6B-8728A4692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75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74C9D598-FA11-4264-9C43-D0125631D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C1DFE448-018C-40FF-9749-A393386CD2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1BE703B6-E569-4380-ADC8-D1290D7422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8153-5778-4274-B717-5B3F13F29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83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7FBEC30A-D7E5-49EE-811F-31A0BEBEBD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B8C3ADDB-C4B3-4370-9E77-E2F749B8DE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EBD37719-0774-4780-B3A3-429584F6C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8F2DB-6F33-48AB-B982-DE76AC6C4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31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95F3FB-5EDE-4A76-8E87-55A46F02F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1C37B1-04E5-4B79-8CA2-5058365DD2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0B1ED9-7A5C-4B37-A50B-3DF483569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BDE1F-D601-4F18-AB5A-4C854B0CE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90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8B48FB-9306-4E2A-8DB1-A131F0282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D62355-8080-4C9D-8163-64AC596F9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BAD7E6-664E-4E60-8B48-8732781E5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E86E2-81BB-4446-AED3-B1E0150EB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347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4AFB35-03EE-4CC7-87C4-02967DA52E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08A318-373E-479D-B00D-BF6FB8E57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6F83EE-468E-4D7E-A307-7FB2C159E0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99C9A-51A3-411E-83D2-D1030F2F8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52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22A17-AA2D-4820-9332-149E317C41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523C58-40AD-4F43-B88F-6E1C33CB8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76268-0036-4818-8BCF-DEFC7F5DD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AFD3C-453A-4260-85CB-A18332FAC9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953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6756353-80CC-4439-BCBF-942301732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783D8D-EEFF-4DBB-AA41-335CF2EF3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FC5819-71AE-4CFA-A116-545B3E432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1608E-5DE8-4EC6-8D90-F93B0D03A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36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739046-DE93-442E-9128-FACA046C1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8A4638-1E2F-4C06-8058-31D822F88E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6E5F82-578E-4115-A414-80059B70A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465A2-9249-4613-8564-EDE049929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099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6500B1-86CD-41E6-B038-C28685E2A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375AD0-27AE-4451-8153-8CDC77A5D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6EEEF3-080C-4E85-85DA-74D2014C7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F122C-0C1A-4371-BBD3-65ADBD35F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582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8D67C-8DBE-47D2-8697-67D5E8A299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CD677-F155-40FA-A1D6-0EE4C6EDA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3B953B-6C35-41F1-9560-D0AC59886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8E36E-EDD7-4BDD-9A1F-61A4D0E6E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52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494F436F-F761-4E85-BEBC-6BABB84E7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4C26D8C1-54B9-4431-9073-077A37CC2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99F4A1D9-334C-4F81-BCDA-D0D156A98F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8F8BA-2DB6-4B56-9052-D81FB35FBE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483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3547CF-6F0D-4F7A-B27E-0BF617CCB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D4AD04-932C-470C-804A-DDF2059AA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CC985C-CCEC-4425-B278-CED59E070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FC4AF-67B3-4D2E-BE94-343AFCFBC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775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4C1F2D-666B-4922-9360-CFF32047E4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3C94E2-BE9F-48D6-921E-62F962E64D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7952C7-C7CF-47A7-B0BA-9ABDF92B7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6FAA5-1782-40DF-8C85-4774160BFF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03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30BAE8-B6D7-492D-A047-41876AEAAE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7DDC8-E40D-466B-A850-AE4468B35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3C4BE6-270F-4F24-9AED-5FAB3487E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E5753-2232-4A1A-B9E4-48160B360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746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D74DAA-D9F0-42FC-AA1B-E39E83D30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609442-9612-4086-B65C-150ED90DEF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9E56B9-7FB2-4801-9E30-C0B7F11731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A39D4-71CE-4CF5-9DE9-4897760EC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774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CB3E532-4570-4ABB-A39F-F6C28F7A6CC2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30E4ED5-580D-46CA-A956-1E3823192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DEFABE17-8607-4C11-87A6-2DCFED7550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FBFE36DA-3BDB-476E-8984-F9C9B7BBF1A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03079C8-3486-473F-9BF7-944546AB9AA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EA160F9-64AB-49AB-BC4B-5F21ADC177E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622C331-8274-4026-9194-056A90963FC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2DD3D63-5697-4843-850C-3AD1D82413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4C1E7F8-0DFA-465B-BB00-4EA53B97540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1A3E90A8-621D-4C7C-9F22-7B064B0121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3C2B84DD-F4E7-45BA-83DB-C21AC48CADB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44E4332-565C-4B2A-B1D3-5153CC4A712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16C504B2-3D30-4432-B423-3C181B46406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A9028F0E-864E-4A3B-8199-0AB53691B89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5019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019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B978F80F-D3A5-4AEE-8547-FDDBDBE09EB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1E033CD5-82DF-489D-A6BA-F9DD25A29A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F39031A5-8270-4035-B698-A200062CE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E88FA-6A5D-46F8-BC7E-3128FBE296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459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D1604287-FCBC-4554-9DE9-78E530E4E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3B513C3-C8B4-40EC-8D3C-F28A30D8B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C39323A-09B7-48C4-AD4B-1B10FAA2C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9018C-6964-4330-894C-A9B6C29AA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32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B8EB0E3-C37A-4775-B932-7C5E26BF3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16D80BC-9737-44FD-B873-C2AF59ADE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DA5F39B-D2F4-4ED9-98E0-7915F9F05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EDA9B-A196-469E-AFDD-2462352AEC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459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2B60E2C-1578-4ED4-AC1F-EFD5EEF0B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929CB98-78B7-45A9-B9DF-11E605692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5DF4C4A-5FBF-4D68-B41A-6EEA4BA053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FF45F-71AC-4EB1-B737-42E86EEA7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591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E36D652-E9CE-4814-9533-F74AC5CFD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1B591961-785F-45ED-8DAC-64531D888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8E67452A-A239-4A10-8017-8769F5809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A6593-59B3-410A-9E49-4BA6F8AA5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450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481C2861-1D8E-427D-ABF7-918402D71F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4482FD9D-CB88-4B7E-9AA5-5FF645948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BF609A1C-7F65-4059-B82B-B081DC698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AD2FD-31F0-42BD-AB5C-4F4950E2A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07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9BDEF233-B2DD-4C96-B6DC-43102A39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864A3F10-04B5-4410-A39B-6C79D3920C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4FCBCD3B-18AF-49DA-9BB9-F07AA758A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82C57-1597-4928-85C3-D8BD1B16B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68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2559D032-5EA5-41BB-8F87-85F3A35304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AA038134-3754-4F46-BEE6-9757BFCCEB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3DF8C0F-51C1-43C6-ABBC-10C8531EC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5EBE9-C64F-4C3E-A308-D29FFE662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889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932DD578-9DD9-4FC7-9652-02FA437DA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87CACED-6706-444A-80FF-5983E688EC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D0C4B88-735E-46BE-847F-48E71D2981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95329-6B99-43C7-A302-C8FB150E1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10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BB210B8-F9BA-4F19-A0D6-8934B6DCCD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2BBFC857-5829-477C-B6AF-74A0D1D0AE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45C36EB-8C05-4C3A-9CC8-7F49CA1A1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BA661-987A-4DB7-9AD1-F3D793911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31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02B45C9-3FFE-4A6E-A21B-945E0C9BE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0F475B1-A487-4130-917A-17FD76DA2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874CD0B-4F49-43F2-849A-09E1CA837B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CB8D3-6E3A-41FD-856F-A58EDAC94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208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6199D95-2872-4B03-96F1-04F283581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5337B4E-A85D-4F5D-A6A8-7FE799CD2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07A44460-FB27-4D62-A7CC-2CC211EC63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10764-82C8-4785-ADDB-C1F0D1D01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92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73EDC658-0368-4881-8DA6-97A88120B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83CB69B7-D698-4A06-A7CC-5B757994B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AFBF2822-B256-4428-BFC0-FA3CA947F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B2887-B0B4-4625-8E16-27FEFECAF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3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6EC5F701-93A2-4B03-ABAD-C8EC1D72B0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3E6D31C9-0EE6-47C6-B43C-3D79F7E2E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A3D1EC35-68EC-4FEF-83BE-B1A200FC5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1339D-24D1-4D10-8502-00145DA39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04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04E84B95-5528-4484-A906-968508B38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449A7548-86CE-45EB-9CF2-167097581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FB16B99C-D95B-4D20-91C3-012C83D2EF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7AA7F-79E3-4247-8511-9D9054A27B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46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9E70F386-EF65-43F3-8E6E-775DA7FE4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B633AAC5-6A79-4AC1-9880-B809A919B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60FA0DA8-D46C-4186-BC0A-08AA5C33D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AFF34-8C2C-491A-B6B2-3FCB8C572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84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3ACD7D4E-A62B-4096-A90D-1F49B2895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245F05CA-CC4B-4C56-9764-D28A2FB3F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7187E3BB-D69D-4D0A-B25D-4E4D41C39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67AB7-4489-44E9-A0FE-2F9768927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09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77F4E737-E0A6-4B36-BEBF-5B749E58FE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30049724-09DA-4BD0-A759-D4F33773F9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04B5799B-469D-467E-AF01-706F34835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D2E70-2F5C-4784-B36A-5B0A7C83B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65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469391C-9FB9-49FB-9DCC-ADA9595B644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8131" name="Freeform 3">
              <a:extLst>
                <a:ext uri="{FF2B5EF4-FFF2-40B4-BE49-F238E27FC236}">
                  <a16:creationId xmlns:a16="http://schemas.microsoft.com/office/drawing/2014/main" id="{8F2E26B4-C84A-49E8-9034-6D32B652F0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132" name="Freeform 4">
              <a:extLst>
                <a:ext uri="{FF2B5EF4-FFF2-40B4-BE49-F238E27FC236}">
                  <a16:creationId xmlns:a16="http://schemas.microsoft.com/office/drawing/2014/main" id="{A659381A-F30F-4AB0-AA84-01FA7AEF5F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133" name="Freeform 5">
              <a:extLst>
                <a:ext uri="{FF2B5EF4-FFF2-40B4-BE49-F238E27FC236}">
                  <a16:creationId xmlns:a16="http://schemas.microsoft.com/office/drawing/2014/main" id="{84F4BB0A-51F7-4102-9384-5107945119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B018C7B1-6DEC-4CDB-8E54-A891B0B156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5" name="Freeform 7">
              <a:extLst>
                <a:ext uri="{FF2B5EF4-FFF2-40B4-BE49-F238E27FC236}">
                  <a16:creationId xmlns:a16="http://schemas.microsoft.com/office/drawing/2014/main" id="{FF396035-BA38-4FCE-8420-4E8F2DB30B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6C1926F5-7449-434E-BD09-28BC9382E5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29A30D82-4965-40BD-BADB-9B1EFEA204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8" name="Freeform 10">
              <a:extLst>
                <a:ext uri="{FF2B5EF4-FFF2-40B4-BE49-F238E27FC236}">
                  <a16:creationId xmlns:a16="http://schemas.microsoft.com/office/drawing/2014/main" id="{DAC802C0-10D1-4991-9543-0D50CBB8B5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E2E51E29-D149-4F28-9EAA-B61A3D8CEC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Freeform 12">
              <a:extLst>
                <a:ext uri="{FF2B5EF4-FFF2-40B4-BE49-F238E27FC236}">
                  <a16:creationId xmlns:a16="http://schemas.microsoft.com/office/drawing/2014/main" id="{62566CF0-1738-4F62-9AEC-E65E76D625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B16760AF-834D-440A-865D-6D1B8F65C1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Freeform 14">
              <a:extLst>
                <a:ext uri="{FF2B5EF4-FFF2-40B4-BE49-F238E27FC236}">
                  <a16:creationId xmlns:a16="http://schemas.microsoft.com/office/drawing/2014/main" id="{6A7DABF3-7E98-442F-BED1-CB844745F0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4" name="Freeform 15">
              <a:extLst>
                <a:ext uri="{FF2B5EF4-FFF2-40B4-BE49-F238E27FC236}">
                  <a16:creationId xmlns:a16="http://schemas.microsoft.com/office/drawing/2014/main" id="{434A9D9A-F6BD-4FBF-AD36-38C5BEB423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Freeform 16">
              <a:extLst>
                <a:ext uri="{FF2B5EF4-FFF2-40B4-BE49-F238E27FC236}">
                  <a16:creationId xmlns:a16="http://schemas.microsoft.com/office/drawing/2014/main" id="{1D94BBE8-8E73-4753-8AF0-3B53552DB0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145" name="Freeform 17">
              <a:extLst>
                <a:ext uri="{FF2B5EF4-FFF2-40B4-BE49-F238E27FC236}">
                  <a16:creationId xmlns:a16="http://schemas.microsoft.com/office/drawing/2014/main" id="{FFA95B3A-B76B-4240-9C66-7AEFB6B504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146" name="Freeform 18">
              <a:extLst>
                <a:ext uri="{FF2B5EF4-FFF2-40B4-BE49-F238E27FC236}">
                  <a16:creationId xmlns:a16="http://schemas.microsoft.com/office/drawing/2014/main" id="{7768057A-1255-4F37-BF2B-59E31CA96D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8" name="Freeform 19">
              <a:extLst>
                <a:ext uri="{FF2B5EF4-FFF2-40B4-BE49-F238E27FC236}">
                  <a16:creationId xmlns:a16="http://schemas.microsoft.com/office/drawing/2014/main" id="{08190687-CD0A-46E9-BF36-4ED699D9CE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Freeform 20">
              <a:extLst>
                <a:ext uri="{FF2B5EF4-FFF2-40B4-BE49-F238E27FC236}">
                  <a16:creationId xmlns:a16="http://schemas.microsoft.com/office/drawing/2014/main" id="{5C09BE8A-D3F6-497A-A1B2-4B2A5AFC2A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0" name="Freeform 21">
              <a:extLst>
                <a:ext uri="{FF2B5EF4-FFF2-40B4-BE49-F238E27FC236}">
                  <a16:creationId xmlns:a16="http://schemas.microsoft.com/office/drawing/2014/main" id="{6BF00BBC-D802-4978-92A2-BBDF931886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0" name="Freeform 22">
              <a:extLst>
                <a:ext uri="{FF2B5EF4-FFF2-40B4-BE49-F238E27FC236}">
                  <a16:creationId xmlns:a16="http://schemas.microsoft.com/office/drawing/2014/main" id="{BEAF2796-20D7-4A39-BD99-19E07FDB4C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151" name="Freeform 23">
              <a:extLst>
                <a:ext uri="{FF2B5EF4-FFF2-40B4-BE49-F238E27FC236}">
                  <a16:creationId xmlns:a16="http://schemas.microsoft.com/office/drawing/2014/main" id="{7EF36B95-41C5-44D4-980E-736C87EA5E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152" name="Freeform 24">
              <a:extLst>
                <a:ext uri="{FF2B5EF4-FFF2-40B4-BE49-F238E27FC236}">
                  <a16:creationId xmlns:a16="http://schemas.microsoft.com/office/drawing/2014/main" id="{940C29C5-0676-4CA4-81B9-749850135F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4" name="Freeform 25">
              <a:extLst>
                <a:ext uri="{FF2B5EF4-FFF2-40B4-BE49-F238E27FC236}">
                  <a16:creationId xmlns:a16="http://schemas.microsoft.com/office/drawing/2014/main" id="{4F6729B9-3013-4048-B818-5B36144848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Freeform 26">
              <a:extLst>
                <a:ext uri="{FF2B5EF4-FFF2-40B4-BE49-F238E27FC236}">
                  <a16:creationId xmlns:a16="http://schemas.microsoft.com/office/drawing/2014/main" id="{150645BC-1AD3-49B7-87A1-51F699630D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155" name="Freeform 27">
              <a:extLst>
                <a:ext uri="{FF2B5EF4-FFF2-40B4-BE49-F238E27FC236}">
                  <a16:creationId xmlns:a16="http://schemas.microsoft.com/office/drawing/2014/main" id="{0DA1C6C3-69CB-466E-BFB6-372B3D2947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7" name="Freeform 28">
              <a:extLst>
                <a:ext uri="{FF2B5EF4-FFF2-40B4-BE49-F238E27FC236}">
                  <a16:creationId xmlns:a16="http://schemas.microsoft.com/office/drawing/2014/main" id="{4DCF8CDD-FA05-4B7E-BDE0-1707E9BFCD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7" name="Freeform 29">
              <a:extLst>
                <a:ext uri="{FF2B5EF4-FFF2-40B4-BE49-F238E27FC236}">
                  <a16:creationId xmlns:a16="http://schemas.microsoft.com/office/drawing/2014/main" id="{EEEC5B05-3210-4B72-9A0D-1D89C88B96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9" name="Freeform 30">
              <a:extLst>
                <a:ext uri="{FF2B5EF4-FFF2-40B4-BE49-F238E27FC236}">
                  <a16:creationId xmlns:a16="http://schemas.microsoft.com/office/drawing/2014/main" id="{A775D8EE-8AE8-4E92-9B74-B850A86242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9" name="Freeform 31">
              <a:extLst>
                <a:ext uri="{FF2B5EF4-FFF2-40B4-BE49-F238E27FC236}">
                  <a16:creationId xmlns:a16="http://schemas.microsoft.com/office/drawing/2014/main" id="{9DF6ACB4-955D-4C68-BF49-C4A0894DC4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160" name="Freeform 32">
              <a:extLst>
                <a:ext uri="{FF2B5EF4-FFF2-40B4-BE49-F238E27FC236}">
                  <a16:creationId xmlns:a16="http://schemas.microsoft.com/office/drawing/2014/main" id="{2E0B5590-4BB5-4CF3-813C-4B2F7965E5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161" name="Freeform 33">
              <a:extLst>
                <a:ext uri="{FF2B5EF4-FFF2-40B4-BE49-F238E27FC236}">
                  <a16:creationId xmlns:a16="http://schemas.microsoft.com/office/drawing/2014/main" id="{5D08A863-3BF2-47CD-964A-3B72EB5ADF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162" name="Freeform 34">
              <a:extLst>
                <a:ext uri="{FF2B5EF4-FFF2-40B4-BE49-F238E27FC236}">
                  <a16:creationId xmlns:a16="http://schemas.microsoft.com/office/drawing/2014/main" id="{4E31FA65-1B66-4246-8E2C-2EC4EF8CDD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163" name="Freeform 35">
              <a:extLst>
                <a:ext uri="{FF2B5EF4-FFF2-40B4-BE49-F238E27FC236}">
                  <a16:creationId xmlns:a16="http://schemas.microsoft.com/office/drawing/2014/main" id="{06666535-3999-42BB-ACDC-AABA0375A61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164" name="Freeform 36">
              <a:extLst>
                <a:ext uri="{FF2B5EF4-FFF2-40B4-BE49-F238E27FC236}">
                  <a16:creationId xmlns:a16="http://schemas.microsoft.com/office/drawing/2014/main" id="{94209E84-45B3-479F-982A-54F634733F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165" name="Freeform 37">
              <a:extLst>
                <a:ext uri="{FF2B5EF4-FFF2-40B4-BE49-F238E27FC236}">
                  <a16:creationId xmlns:a16="http://schemas.microsoft.com/office/drawing/2014/main" id="{88C3EF84-E086-4331-A535-A98CABA385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166" name="Freeform 38">
              <a:extLst>
                <a:ext uri="{FF2B5EF4-FFF2-40B4-BE49-F238E27FC236}">
                  <a16:creationId xmlns:a16="http://schemas.microsoft.com/office/drawing/2014/main" id="{A7056ADC-F9BE-42A8-9064-82EBE7E796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68" name="Group 39">
              <a:extLst>
                <a:ext uri="{FF2B5EF4-FFF2-40B4-BE49-F238E27FC236}">
                  <a16:creationId xmlns:a16="http://schemas.microsoft.com/office/drawing/2014/main" id="{6567EE0B-60D1-42EE-B5D9-7438502C54B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8168" name="Freeform 40">
                <a:extLst>
                  <a:ext uri="{FF2B5EF4-FFF2-40B4-BE49-F238E27FC236}">
                    <a16:creationId xmlns:a16="http://schemas.microsoft.com/office/drawing/2014/main" id="{4D840607-A515-48A7-B6C4-D17066C92F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169" name="Freeform 41">
                <a:extLst>
                  <a:ext uri="{FF2B5EF4-FFF2-40B4-BE49-F238E27FC236}">
                    <a16:creationId xmlns:a16="http://schemas.microsoft.com/office/drawing/2014/main" id="{E8011E00-6B02-434B-AEA5-FCA9DFD4D9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48170" name="Rectangle 42">
            <a:extLst>
              <a:ext uri="{FF2B5EF4-FFF2-40B4-BE49-F238E27FC236}">
                <a16:creationId xmlns:a16="http://schemas.microsoft.com/office/drawing/2014/main" id="{E4C3626C-AA89-4F56-BD4C-6E6F9BF54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71" name="Rectangle 43">
            <a:extLst>
              <a:ext uri="{FF2B5EF4-FFF2-40B4-BE49-F238E27FC236}">
                <a16:creationId xmlns:a16="http://schemas.microsoft.com/office/drawing/2014/main" id="{D19237AE-6914-4CBA-9E61-4228FFF5A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72" name="Rectangle 44">
            <a:extLst>
              <a:ext uri="{FF2B5EF4-FFF2-40B4-BE49-F238E27FC236}">
                <a16:creationId xmlns:a16="http://schemas.microsoft.com/office/drawing/2014/main" id="{0789A09A-D463-45D4-ABCF-2C8831339D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73" name="Rectangle 45">
            <a:extLst>
              <a:ext uri="{FF2B5EF4-FFF2-40B4-BE49-F238E27FC236}">
                <a16:creationId xmlns:a16="http://schemas.microsoft.com/office/drawing/2014/main" id="{65440096-4938-4D59-9B5F-FF29326476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74" name="Rectangle 46">
            <a:extLst>
              <a:ext uri="{FF2B5EF4-FFF2-40B4-BE49-F238E27FC236}">
                <a16:creationId xmlns:a16="http://schemas.microsoft.com/office/drawing/2014/main" id="{8EDD7038-95F4-45A0-BF99-0DC09C69C4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E063EAE-08DF-49EA-A8D5-C65314A13F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94C8BA-BBCC-4FBF-BDF6-B483080CB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619432-711A-48FC-9C85-16EE0C888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5F1AB5-74FD-4BC1-9B5A-AC82834C89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DBCC7C-776E-4BEA-827C-1B383D81BA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62CDE0B-205E-49C5-BC98-5487BBF88B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8C7B4D2-9BBC-473C-9DC5-D568BDBBB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25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9F5DA411-C68A-4F29-A279-84D8557DA19F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080" name="Freeform 3">
              <a:extLst>
                <a:ext uri="{FF2B5EF4-FFF2-40B4-BE49-F238E27FC236}">
                  <a16:creationId xmlns:a16="http://schemas.microsoft.com/office/drawing/2014/main" id="{C993EF95-06EB-4736-A403-A40FE94AEB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4">
              <a:extLst>
                <a:ext uri="{FF2B5EF4-FFF2-40B4-BE49-F238E27FC236}">
                  <a16:creationId xmlns:a16="http://schemas.microsoft.com/office/drawing/2014/main" id="{6C787808-F288-4FC9-9CBD-EA08B60E14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2" name="Group 5">
              <a:extLst>
                <a:ext uri="{FF2B5EF4-FFF2-40B4-BE49-F238E27FC236}">
                  <a16:creationId xmlns:a16="http://schemas.microsoft.com/office/drawing/2014/main" id="{EED4FD2B-DD45-4239-918F-18D263E5397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3" name="Freeform 6">
                <a:extLst>
                  <a:ext uri="{FF2B5EF4-FFF2-40B4-BE49-F238E27FC236}">
                    <a16:creationId xmlns:a16="http://schemas.microsoft.com/office/drawing/2014/main" id="{8BC0704A-2C27-49C4-AD1D-0DE5F3D6C20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Freeform 7">
                <a:extLst>
                  <a:ext uri="{FF2B5EF4-FFF2-40B4-BE49-F238E27FC236}">
                    <a16:creationId xmlns:a16="http://schemas.microsoft.com/office/drawing/2014/main" id="{4DAA18E7-8DFA-4DDD-887B-B0191A93FD4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" name="Freeform 8">
                <a:extLst>
                  <a:ext uri="{FF2B5EF4-FFF2-40B4-BE49-F238E27FC236}">
                    <a16:creationId xmlns:a16="http://schemas.microsoft.com/office/drawing/2014/main" id="{5FD1508F-D942-4BFC-8E87-FAEB2B94C9C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" name="Freeform 9">
                <a:extLst>
                  <a:ext uri="{FF2B5EF4-FFF2-40B4-BE49-F238E27FC236}">
                    <a16:creationId xmlns:a16="http://schemas.microsoft.com/office/drawing/2014/main" id="{3E6BF73B-76B4-4FB9-A38A-FF52A4B359F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" name="Freeform 10">
                <a:extLst>
                  <a:ext uri="{FF2B5EF4-FFF2-40B4-BE49-F238E27FC236}">
                    <a16:creationId xmlns:a16="http://schemas.microsoft.com/office/drawing/2014/main" id="{81DA3F47-A8F7-4076-B910-293F0618AA1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3" name="Freeform 11">
                <a:extLst>
                  <a:ext uri="{FF2B5EF4-FFF2-40B4-BE49-F238E27FC236}">
                    <a16:creationId xmlns:a16="http://schemas.microsoft.com/office/drawing/2014/main" id="{74A224EE-E07B-485E-AF1A-4E76AAFEDB2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089" name="Freeform 12">
                <a:extLst>
                  <a:ext uri="{FF2B5EF4-FFF2-40B4-BE49-F238E27FC236}">
                    <a16:creationId xmlns:a16="http://schemas.microsoft.com/office/drawing/2014/main" id="{50E0F0DF-5A79-44AE-A0F9-09364EC2A2B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Freeform 13">
                <a:extLst>
                  <a:ext uri="{FF2B5EF4-FFF2-40B4-BE49-F238E27FC236}">
                    <a16:creationId xmlns:a16="http://schemas.microsoft.com/office/drawing/2014/main" id="{8260188C-630B-4A49-8677-DE33EB8F2DE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6" name="Freeform 14">
                <a:extLst>
                  <a:ext uri="{FF2B5EF4-FFF2-40B4-BE49-F238E27FC236}">
                    <a16:creationId xmlns:a16="http://schemas.microsoft.com/office/drawing/2014/main" id="{57FCAC09-206B-4768-8F87-38DBBBD0B3F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49167" name="Rectangle 15">
            <a:extLst>
              <a:ext uri="{FF2B5EF4-FFF2-40B4-BE49-F238E27FC236}">
                <a16:creationId xmlns:a16="http://schemas.microsoft.com/office/drawing/2014/main" id="{761A8A01-9473-45FF-9B9E-6E6D869C7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9168" name="Rectangle 16">
            <a:extLst>
              <a:ext uri="{FF2B5EF4-FFF2-40B4-BE49-F238E27FC236}">
                <a16:creationId xmlns:a16="http://schemas.microsoft.com/office/drawing/2014/main" id="{F5743C43-9567-4F6D-8271-4EB50519A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69" name="Rectangle 17">
            <a:extLst>
              <a:ext uri="{FF2B5EF4-FFF2-40B4-BE49-F238E27FC236}">
                <a16:creationId xmlns:a16="http://schemas.microsoft.com/office/drawing/2014/main" id="{AC20CE4E-F6F3-47D3-B66E-9FE293A5BE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70" name="Rectangle 18">
            <a:extLst>
              <a:ext uri="{FF2B5EF4-FFF2-40B4-BE49-F238E27FC236}">
                <a16:creationId xmlns:a16="http://schemas.microsoft.com/office/drawing/2014/main" id="{DBCE0084-5D32-43F7-8D81-C0685C5A44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71" name="Rectangle 19">
            <a:extLst>
              <a:ext uri="{FF2B5EF4-FFF2-40B4-BE49-F238E27FC236}">
                <a16:creationId xmlns:a16="http://schemas.microsoft.com/office/drawing/2014/main" id="{5959AC06-A7A2-4118-A726-3D4F014000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2D1C77E5-DDF3-4B2A-A587-35307426C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0890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288D08-0238-4209-A16C-668D2DDF1832}"/>
              </a:ext>
            </a:extLst>
          </p:cNvPr>
          <p:cNvSpPr/>
          <p:nvPr/>
        </p:nvSpPr>
        <p:spPr>
          <a:xfrm>
            <a:off x="435428" y="4935474"/>
            <a:ext cx="8153400" cy="8002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4600" b="1">
                <a:latin typeface="Book Antiqua" panose="02040602050305030304" pitchFamily="18" charset="0"/>
              </a:rPr>
              <a:t>Section V: </a:t>
            </a:r>
            <a:r>
              <a:rPr lang="en-US" sz="4600" dirty="0">
                <a:latin typeface="Book Antiqua" panose="02040602050305030304" pitchFamily="18" charset="0"/>
              </a:rPr>
              <a:t>Application!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DC6019-B0AA-4B33-A3D3-708C39E3A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929"/>
            <a:ext cx="3413586" cy="1447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002101-EBB5-453A-9C72-6AF4D3FEE7FC}"/>
              </a:ext>
            </a:extLst>
          </p:cNvPr>
          <p:cNvSpPr txBox="1"/>
          <p:nvPr/>
        </p:nvSpPr>
        <p:spPr>
          <a:xfrm>
            <a:off x="3810000" y="5334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Communication &amp; Sales Seminar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3682AA-8B1B-4CA0-A65E-88AFA3D6ED0F}"/>
              </a:ext>
            </a:extLst>
          </p:cNvPr>
          <p:cNvSpPr txBox="1"/>
          <p:nvPr/>
        </p:nvSpPr>
        <p:spPr>
          <a:xfrm>
            <a:off x="3657600" y="2057400"/>
            <a:ext cx="5044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latin typeface="Book Antiqua" panose="02040602050305030304" pitchFamily="18" charset="0"/>
              </a:rPr>
              <a:t>Based on the works of</a:t>
            </a:r>
          </a:p>
          <a:p>
            <a:pPr algn="ctr"/>
            <a:r>
              <a:rPr lang="en-US" sz="3000" b="1" dirty="0">
                <a:latin typeface="Book Antiqua" panose="02040602050305030304" pitchFamily="18" charset="0"/>
              </a:rPr>
              <a:t>L. Ron Hubbard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>
            <a:extLst>
              <a:ext uri="{FF2B5EF4-FFF2-40B4-BE49-F238E27FC236}">
                <a16:creationId xmlns:a16="http://schemas.microsoft.com/office/drawing/2014/main" id="{5945C02F-A3D1-4701-AB94-C9C2F2731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280" y="2961640"/>
            <a:ext cx="3276600" cy="485775"/>
          </a:xfrm>
          <a:prstGeom prst="leftArrow">
            <a:avLst>
              <a:gd name="adj1" fmla="val 50000"/>
              <a:gd name="adj2" fmla="val 168627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8" name="AutoShape 4">
            <a:extLst>
              <a:ext uri="{FF2B5EF4-FFF2-40B4-BE49-F238E27FC236}">
                <a16:creationId xmlns:a16="http://schemas.microsoft.com/office/drawing/2014/main" id="{E4F9AB89-672B-443E-B6D3-4C63B2A5AF8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94480" y="3618865"/>
            <a:ext cx="3276600" cy="485775"/>
          </a:xfrm>
          <a:prstGeom prst="leftArrow">
            <a:avLst>
              <a:gd name="adj1" fmla="val 50000"/>
              <a:gd name="adj2" fmla="val 168627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92B48571-8F73-4C15-A588-83F4AAFFD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155" y="2190115"/>
            <a:ext cx="12763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Inflow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E99813BF-DBB6-48C1-A313-80066E2BC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080" y="4180840"/>
            <a:ext cx="15776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Outflow</a:t>
            </a: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AD30A408-CEC2-4C88-A256-425D1A155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280" y="1421765"/>
            <a:ext cx="21467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Soft Sell</a:t>
            </a: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8D28B959-D3E7-4A23-8C95-9EEBB1228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280" y="4774565"/>
            <a:ext cx="2414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Hard Sell</a:t>
            </a:r>
          </a:p>
        </p:txBody>
      </p:sp>
      <p:sp>
        <p:nvSpPr>
          <p:cNvPr id="16393" name="Text Box 13">
            <a:extLst>
              <a:ext uri="{FF2B5EF4-FFF2-40B4-BE49-F238E27FC236}">
                <a16:creationId xmlns:a16="http://schemas.microsoft.com/office/drawing/2014/main" id="{596B956C-5974-4E3A-9EB4-5F50833E1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207744"/>
            <a:ext cx="83215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Is Hard Sell an 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Inflow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or an 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Outflow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pic>
        <p:nvPicPr>
          <p:cNvPr id="83" name="Picture 8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9253B9-FDEE-46CC-890B-FF7C48C6B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86" y="731996"/>
            <a:ext cx="2066131" cy="5245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BF7C211-D4AE-4F98-8304-F0F62C9C5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The Sales Line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D1180FC-067F-43BB-ADD0-A0E0E0596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The Sales Line</a:t>
            </a:r>
          </a:p>
        </p:txBody>
      </p:sp>
      <p:sp>
        <p:nvSpPr>
          <p:cNvPr id="18435" name="AutoShape 3">
            <a:extLst>
              <a:ext uri="{FF2B5EF4-FFF2-40B4-BE49-F238E27FC236}">
                <a16:creationId xmlns:a16="http://schemas.microsoft.com/office/drawing/2014/main" id="{9BEA7951-6470-4A43-A7C0-91C89FE0F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AE12198C-2055-43C8-9F35-8F00F5F67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458913"/>
            <a:ext cx="1582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Receptionist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FFEFD90-CD5B-4962-9B00-63BA3423F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The Sales Line</a:t>
            </a:r>
          </a:p>
        </p:txBody>
      </p:sp>
      <p:sp>
        <p:nvSpPr>
          <p:cNvPr id="19459" name="AutoShape 3">
            <a:extLst>
              <a:ext uri="{FF2B5EF4-FFF2-40B4-BE49-F238E27FC236}">
                <a16:creationId xmlns:a16="http://schemas.microsoft.com/office/drawing/2014/main" id="{88192AA4-D11F-46F8-B752-E7DBE7F36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0" name="AutoShape 4">
            <a:extLst>
              <a:ext uri="{FF2B5EF4-FFF2-40B4-BE49-F238E27FC236}">
                <a16:creationId xmlns:a16="http://schemas.microsoft.com/office/drawing/2014/main" id="{71276C67-75B6-42F5-A01D-9991ABF49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726FC000-0B03-4E27-BA80-E28ACBFFC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458913"/>
            <a:ext cx="1582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Receptionist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0D12F10C-94F4-4B19-8ABB-79132479E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458913"/>
            <a:ext cx="14811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Appt. Secy.</a:t>
            </a:r>
          </a:p>
        </p:txBody>
      </p:sp>
      <p:sp>
        <p:nvSpPr>
          <p:cNvPr id="19463" name="AutoShape 7">
            <a:extLst>
              <a:ext uri="{FF2B5EF4-FFF2-40B4-BE49-F238E27FC236}">
                <a16:creationId xmlns:a16="http://schemas.microsoft.com/office/drawing/2014/main" id="{9E88FCD8-A0B8-42D5-A9FE-AE6393770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4384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21E98C8-CC48-4722-9A9B-9792F94A1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The Sales Line</a:t>
            </a:r>
          </a:p>
        </p:txBody>
      </p:sp>
      <p:sp>
        <p:nvSpPr>
          <p:cNvPr id="20483" name="AutoShape 3">
            <a:extLst>
              <a:ext uri="{FF2B5EF4-FFF2-40B4-BE49-F238E27FC236}">
                <a16:creationId xmlns:a16="http://schemas.microsoft.com/office/drawing/2014/main" id="{45B0342E-542D-4D55-A0FF-9CD2AF8FA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4" name="AutoShape 4">
            <a:extLst>
              <a:ext uri="{FF2B5EF4-FFF2-40B4-BE49-F238E27FC236}">
                <a16:creationId xmlns:a16="http://schemas.microsoft.com/office/drawing/2014/main" id="{9406412C-638A-40A6-BF30-832423AE9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5" name="AutoShape 5">
            <a:extLst>
              <a:ext uri="{FF2B5EF4-FFF2-40B4-BE49-F238E27FC236}">
                <a16:creationId xmlns:a16="http://schemas.microsoft.com/office/drawing/2014/main" id="{F28DC5A5-48B9-4A21-821F-556D008F6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03090C40-F996-48A1-92FC-9590DE87C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458913"/>
            <a:ext cx="1582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Receptionist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FFAEB57C-508A-4D4A-A9C0-4C9D791E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431925"/>
            <a:ext cx="17097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Dr./Diagnosis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BEF81850-3422-43FF-AC90-D6BC06B07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458913"/>
            <a:ext cx="14811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Appt. Secy.</a:t>
            </a:r>
          </a:p>
        </p:txBody>
      </p:sp>
      <p:sp>
        <p:nvSpPr>
          <p:cNvPr id="20489" name="AutoShape 9">
            <a:extLst>
              <a:ext uri="{FF2B5EF4-FFF2-40B4-BE49-F238E27FC236}">
                <a16:creationId xmlns:a16="http://schemas.microsoft.com/office/drawing/2014/main" id="{1FFCE011-D85D-4C86-A18C-87FCE92E6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4384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90" name="AutoShape 10">
            <a:extLst>
              <a:ext uri="{FF2B5EF4-FFF2-40B4-BE49-F238E27FC236}">
                <a16:creationId xmlns:a16="http://schemas.microsoft.com/office/drawing/2014/main" id="{56968CB5-DDAF-4558-BCE6-156495B0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4384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2A7D11E-D26F-4997-B05D-C7FE74B0D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The Sales Line</a:t>
            </a:r>
          </a:p>
        </p:txBody>
      </p:sp>
      <p:sp>
        <p:nvSpPr>
          <p:cNvPr id="21507" name="AutoShape 3">
            <a:extLst>
              <a:ext uri="{FF2B5EF4-FFF2-40B4-BE49-F238E27FC236}">
                <a16:creationId xmlns:a16="http://schemas.microsoft.com/office/drawing/2014/main" id="{6014A117-FCAD-439F-BD07-5B67C8452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3F611C16-8785-49DF-BCA1-B5787420B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9" name="AutoShape 5">
            <a:extLst>
              <a:ext uri="{FF2B5EF4-FFF2-40B4-BE49-F238E27FC236}">
                <a16:creationId xmlns:a16="http://schemas.microsoft.com/office/drawing/2014/main" id="{CB80C9AA-E7F4-4588-B66B-CF1F20334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0" name="AutoShape 6">
            <a:extLst>
              <a:ext uri="{FF2B5EF4-FFF2-40B4-BE49-F238E27FC236}">
                <a16:creationId xmlns:a16="http://schemas.microsoft.com/office/drawing/2014/main" id="{4ED0B527-9114-495E-AF5B-613C29989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4196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BA3E9C65-31E8-40EA-965D-AAD5D033D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458913"/>
            <a:ext cx="1582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Receptionist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DD061A92-5DA2-45D4-B524-888DEF611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431925"/>
            <a:ext cx="17097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Dr./Diagnosis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D431F87D-AB93-43D1-B4A3-5D46FF1FE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458913"/>
            <a:ext cx="14811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Appt. Secy.</a:t>
            </a: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92485336-205D-44DD-B45E-22FE1870F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546725"/>
            <a:ext cx="16954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Sales Person</a:t>
            </a:r>
          </a:p>
        </p:txBody>
      </p:sp>
      <p:sp>
        <p:nvSpPr>
          <p:cNvPr id="21515" name="AutoShape 11">
            <a:extLst>
              <a:ext uri="{FF2B5EF4-FFF2-40B4-BE49-F238E27FC236}">
                <a16:creationId xmlns:a16="http://schemas.microsoft.com/office/drawing/2014/main" id="{B170FE4C-C6F0-4E99-B03B-2C0F7B2EB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4384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6" name="AutoShape 12">
            <a:extLst>
              <a:ext uri="{FF2B5EF4-FFF2-40B4-BE49-F238E27FC236}">
                <a16:creationId xmlns:a16="http://schemas.microsoft.com/office/drawing/2014/main" id="{E898D9EA-709F-46B8-B00E-8EF2D6374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4384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7" name="AutoShape 13">
            <a:extLst>
              <a:ext uri="{FF2B5EF4-FFF2-40B4-BE49-F238E27FC236}">
                <a16:creationId xmlns:a16="http://schemas.microsoft.com/office/drawing/2014/main" id="{96003F12-4385-4F2E-81BE-7CF49188BB8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34200" y="35814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8C52049-A9DD-44FC-B02D-06448C884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The Sales Line</a:t>
            </a:r>
          </a:p>
        </p:txBody>
      </p:sp>
      <p:sp>
        <p:nvSpPr>
          <p:cNvPr id="22531" name="AutoShape 3">
            <a:extLst>
              <a:ext uri="{FF2B5EF4-FFF2-40B4-BE49-F238E27FC236}">
                <a16:creationId xmlns:a16="http://schemas.microsoft.com/office/drawing/2014/main" id="{913C12E2-1C92-470E-BE91-3820D7DB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2" name="AutoShape 4">
            <a:extLst>
              <a:ext uri="{FF2B5EF4-FFF2-40B4-BE49-F238E27FC236}">
                <a16:creationId xmlns:a16="http://schemas.microsoft.com/office/drawing/2014/main" id="{72A929D5-AE8A-495E-98A2-D812ADAEC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3" name="AutoShape 5">
            <a:extLst>
              <a:ext uri="{FF2B5EF4-FFF2-40B4-BE49-F238E27FC236}">
                <a16:creationId xmlns:a16="http://schemas.microsoft.com/office/drawing/2014/main" id="{53C2D121-1B04-415C-B56E-F6482F048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4" name="AutoShape 6">
            <a:extLst>
              <a:ext uri="{FF2B5EF4-FFF2-40B4-BE49-F238E27FC236}">
                <a16:creationId xmlns:a16="http://schemas.microsoft.com/office/drawing/2014/main" id="{47626298-250F-4209-9B7C-58DAFF82C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4196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5" name="AutoShape 7">
            <a:extLst>
              <a:ext uri="{FF2B5EF4-FFF2-40B4-BE49-F238E27FC236}">
                <a16:creationId xmlns:a16="http://schemas.microsoft.com/office/drawing/2014/main" id="{06D77C70-9D61-4930-B05F-5407AED8D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196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816D2C5C-1CD5-402E-AA65-E48AEF221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458913"/>
            <a:ext cx="1582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Receptionist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EEC89EDB-83F5-4F26-A00A-EA46587BA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431925"/>
            <a:ext cx="17097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Dr./Diagnosis</a:t>
            </a: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0308450B-7F7C-4B6C-AB13-6F0635104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458913"/>
            <a:ext cx="14811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Appt. Secy.</a:t>
            </a: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E39A2B6C-BD1B-4F27-8438-DECBEE28A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546725"/>
            <a:ext cx="16954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Sales Person</a:t>
            </a: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6F8C2576-D4A0-4014-AF20-ACDDAA063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546725"/>
            <a:ext cx="1312863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Fin. Secy.</a:t>
            </a:r>
          </a:p>
        </p:txBody>
      </p:sp>
      <p:sp>
        <p:nvSpPr>
          <p:cNvPr id="22541" name="AutoShape 13">
            <a:extLst>
              <a:ext uri="{FF2B5EF4-FFF2-40B4-BE49-F238E27FC236}">
                <a16:creationId xmlns:a16="http://schemas.microsoft.com/office/drawing/2014/main" id="{2D07C832-01F5-498F-A14F-A6189C398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4384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2" name="AutoShape 14">
            <a:extLst>
              <a:ext uri="{FF2B5EF4-FFF2-40B4-BE49-F238E27FC236}">
                <a16:creationId xmlns:a16="http://schemas.microsoft.com/office/drawing/2014/main" id="{58168736-A2C2-4825-9CB7-359A9A617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4384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3" name="AutoShape 15">
            <a:extLst>
              <a:ext uri="{FF2B5EF4-FFF2-40B4-BE49-F238E27FC236}">
                <a16:creationId xmlns:a16="http://schemas.microsoft.com/office/drawing/2014/main" id="{6DCC34F1-063E-4D57-9D68-21B6B54EBB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57800" y="48006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4" name="AutoShape 16">
            <a:extLst>
              <a:ext uri="{FF2B5EF4-FFF2-40B4-BE49-F238E27FC236}">
                <a16:creationId xmlns:a16="http://schemas.microsoft.com/office/drawing/2014/main" id="{0A8F7A1E-B9FD-4A01-90C0-5B671D08CEA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34200" y="35814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C99BC7F-FD09-4FCD-B8DF-F2E547556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The Sales Line</a:t>
            </a:r>
          </a:p>
        </p:txBody>
      </p:sp>
      <p:sp>
        <p:nvSpPr>
          <p:cNvPr id="23555" name="AutoShape 3">
            <a:extLst>
              <a:ext uri="{FF2B5EF4-FFF2-40B4-BE49-F238E27FC236}">
                <a16:creationId xmlns:a16="http://schemas.microsoft.com/office/drawing/2014/main" id="{8E132ECD-16C7-4939-9DB3-09648612D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6" name="AutoShape 4">
            <a:extLst>
              <a:ext uri="{FF2B5EF4-FFF2-40B4-BE49-F238E27FC236}">
                <a16:creationId xmlns:a16="http://schemas.microsoft.com/office/drawing/2014/main" id="{F568DAB8-5381-452E-9897-17E7B3C29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7" name="AutoShape 5">
            <a:extLst>
              <a:ext uri="{FF2B5EF4-FFF2-40B4-BE49-F238E27FC236}">
                <a16:creationId xmlns:a16="http://schemas.microsoft.com/office/drawing/2014/main" id="{1F7877E2-8FA1-469B-A28B-E86F39423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8" name="AutoShape 6">
            <a:extLst>
              <a:ext uri="{FF2B5EF4-FFF2-40B4-BE49-F238E27FC236}">
                <a16:creationId xmlns:a16="http://schemas.microsoft.com/office/drawing/2014/main" id="{CC5FE55C-9619-4EA8-A12A-DAEC34453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4196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9" name="AutoShape 7">
            <a:extLst>
              <a:ext uri="{FF2B5EF4-FFF2-40B4-BE49-F238E27FC236}">
                <a16:creationId xmlns:a16="http://schemas.microsoft.com/office/drawing/2014/main" id="{9A92CFC3-46C3-46D8-AAA2-D861CA951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196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0" name="AutoShape 8">
            <a:extLst>
              <a:ext uri="{FF2B5EF4-FFF2-40B4-BE49-F238E27FC236}">
                <a16:creationId xmlns:a16="http://schemas.microsoft.com/office/drawing/2014/main" id="{C78AD604-B098-42D4-AF06-680D45E5F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196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4F5E7AD1-32E0-4380-B9B0-39BD30948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458913"/>
            <a:ext cx="1582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Receptionist</a:t>
            </a: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B804DE8C-301F-482F-A4BD-8AA71D0B0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431925"/>
            <a:ext cx="17097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Dr./Diagnosis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E612116F-A9D7-493F-B39C-98BE1342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458913"/>
            <a:ext cx="14811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Appt. Secy.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C00964F9-6112-41EA-BFB2-3895FC7E0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546725"/>
            <a:ext cx="16954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Sales Person</a:t>
            </a:r>
          </a:p>
        </p:txBody>
      </p:sp>
      <p:sp>
        <p:nvSpPr>
          <p:cNvPr id="23565" name="Text Box 13">
            <a:extLst>
              <a:ext uri="{FF2B5EF4-FFF2-40B4-BE49-F238E27FC236}">
                <a16:creationId xmlns:a16="http://schemas.microsoft.com/office/drawing/2014/main" id="{7F766D4A-CAD1-4EE9-AD8A-2BA5D9D3A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546725"/>
            <a:ext cx="1312863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Fin. Secy.</a:t>
            </a:r>
          </a:p>
        </p:txBody>
      </p:sp>
      <p:sp>
        <p:nvSpPr>
          <p:cNvPr id="23566" name="Text Box 14">
            <a:extLst>
              <a:ext uri="{FF2B5EF4-FFF2-40B4-BE49-F238E27FC236}">
                <a16:creationId xmlns:a16="http://schemas.microsoft.com/office/drawing/2014/main" id="{BE74A50A-6B20-4CFE-8840-31EE3EC22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2600"/>
            <a:ext cx="14811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Appt. Secy.</a:t>
            </a:r>
          </a:p>
        </p:txBody>
      </p:sp>
      <p:sp>
        <p:nvSpPr>
          <p:cNvPr id="23567" name="AutoShape 15">
            <a:extLst>
              <a:ext uri="{FF2B5EF4-FFF2-40B4-BE49-F238E27FC236}">
                <a16:creationId xmlns:a16="http://schemas.microsoft.com/office/drawing/2014/main" id="{2345561D-4B65-479E-9623-A201543A6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4384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8" name="AutoShape 16">
            <a:extLst>
              <a:ext uri="{FF2B5EF4-FFF2-40B4-BE49-F238E27FC236}">
                <a16:creationId xmlns:a16="http://schemas.microsoft.com/office/drawing/2014/main" id="{C1684FAF-8207-44EC-BD2E-19CB6A065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4384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9" name="AutoShape 17">
            <a:extLst>
              <a:ext uri="{FF2B5EF4-FFF2-40B4-BE49-F238E27FC236}">
                <a16:creationId xmlns:a16="http://schemas.microsoft.com/office/drawing/2014/main" id="{DBC3D79B-A9C0-4E3F-8DD2-4ACEC9C749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57800" y="48006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70" name="AutoShape 18">
            <a:extLst>
              <a:ext uri="{FF2B5EF4-FFF2-40B4-BE49-F238E27FC236}">
                <a16:creationId xmlns:a16="http://schemas.microsoft.com/office/drawing/2014/main" id="{403D7937-F236-4266-BCF3-BC728A7F18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133600" y="48006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71" name="AutoShape 19">
            <a:extLst>
              <a:ext uri="{FF2B5EF4-FFF2-40B4-BE49-F238E27FC236}">
                <a16:creationId xmlns:a16="http://schemas.microsoft.com/office/drawing/2014/main" id="{5AFAD96D-8C20-47E6-BAF9-EB7425457BB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34200" y="35814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B7C2453-EC92-4983-9221-AF7D049C4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The Sales Line</a:t>
            </a:r>
          </a:p>
        </p:txBody>
      </p:sp>
      <p:sp>
        <p:nvSpPr>
          <p:cNvPr id="24579" name="AutoShape 3">
            <a:extLst>
              <a:ext uri="{FF2B5EF4-FFF2-40B4-BE49-F238E27FC236}">
                <a16:creationId xmlns:a16="http://schemas.microsoft.com/office/drawing/2014/main" id="{17C39A23-3C3C-4B7D-A30C-4316F8C73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0" name="AutoShape 4">
            <a:extLst>
              <a:ext uri="{FF2B5EF4-FFF2-40B4-BE49-F238E27FC236}">
                <a16:creationId xmlns:a16="http://schemas.microsoft.com/office/drawing/2014/main" id="{D66CB033-54AA-4F52-B2B0-078926631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1" name="AutoShape 5">
            <a:extLst>
              <a:ext uri="{FF2B5EF4-FFF2-40B4-BE49-F238E27FC236}">
                <a16:creationId xmlns:a16="http://schemas.microsoft.com/office/drawing/2014/main" id="{8A81600B-C4CF-4E61-BF3E-04147CC7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2" name="AutoShape 6">
            <a:extLst>
              <a:ext uri="{FF2B5EF4-FFF2-40B4-BE49-F238E27FC236}">
                <a16:creationId xmlns:a16="http://schemas.microsoft.com/office/drawing/2014/main" id="{17CEDA41-7DC9-4ADE-957B-2FADCCDA1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4196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3" name="AutoShape 7">
            <a:extLst>
              <a:ext uri="{FF2B5EF4-FFF2-40B4-BE49-F238E27FC236}">
                <a16:creationId xmlns:a16="http://schemas.microsoft.com/office/drawing/2014/main" id="{059E43AF-D101-441B-9FAB-E56E41861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196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4" name="AutoShape 8">
            <a:extLst>
              <a:ext uri="{FF2B5EF4-FFF2-40B4-BE49-F238E27FC236}">
                <a16:creationId xmlns:a16="http://schemas.microsoft.com/office/drawing/2014/main" id="{E07CE24B-B6E2-465F-B660-DEA8E478A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196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D27D7F6D-E7A1-4D8B-B845-498473C58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458913"/>
            <a:ext cx="1582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Receptionist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7A888315-BA0B-4E41-8D46-CA1ACED92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431925"/>
            <a:ext cx="17097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Dr./Diagnosis</a:t>
            </a: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DCDF3D4E-BECA-4663-91D5-B62E7D0F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458913"/>
            <a:ext cx="14811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Appt. Secy.</a:t>
            </a: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3E6DFC70-7030-4E43-94D7-6E2DE3B4B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546725"/>
            <a:ext cx="16954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Sales Person</a:t>
            </a:r>
          </a:p>
        </p:txBody>
      </p:sp>
      <p:sp>
        <p:nvSpPr>
          <p:cNvPr id="24589" name="Text Box 13">
            <a:extLst>
              <a:ext uri="{FF2B5EF4-FFF2-40B4-BE49-F238E27FC236}">
                <a16:creationId xmlns:a16="http://schemas.microsoft.com/office/drawing/2014/main" id="{4D5D7488-F3D7-44A3-960C-4F2881C60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546725"/>
            <a:ext cx="1312863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Fin. Secy.</a:t>
            </a:r>
          </a:p>
        </p:txBody>
      </p:sp>
      <p:sp>
        <p:nvSpPr>
          <p:cNvPr id="24590" name="Text Box 14">
            <a:extLst>
              <a:ext uri="{FF2B5EF4-FFF2-40B4-BE49-F238E27FC236}">
                <a16:creationId xmlns:a16="http://schemas.microsoft.com/office/drawing/2014/main" id="{53650C41-54BF-412C-A67B-5075B4E53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2600"/>
            <a:ext cx="14811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Appt. Secy.</a:t>
            </a:r>
          </a:p>
        </p:txBody>
      </p:sp>
      <p:sp>
        <p:nvSpPr>
          <p:cNvPr id="24591" name="AutoShape 15">
            <a:extLst>
              <a:ext uri="{FF2B5EF4-FFF2-40B4-BE49-F238E27FC236}">
                <a16:creationId xmlns:a16="http://schemas.microsoft.com/office/drawing/2014/main" id="{974DCC22-84F3-4876-8944-C1A37C470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4290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FBEA3F32-3DE7-47CF-98C3-236F0CD66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55925"/>
            <a:ext cx="17478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Dr./Treatment</a:t>
            </a:r>
          </a:p>
        </p:txBody>
      </p:sp>
      <p:sp>
        <p:nvSpPr>
          <p:cNvPr id="24593" name="AutoShape 17">
            <a:extLst>
              <a:ext uri="{FF2B5EF4-FFF2-40B4-BE49-F238E27FC236}">
                <a16:creationId xmlns:a16="http://schemas.microsoft.com/office/drawing/2014/main" id="{B5A25731-FD42-494A-B45C-28D2EB658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4384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94" name="AutoShape 18">
            <a:extLst>
              <a:ext uri="{FF2B5EF4-FFF2-40B4-BE49-F238E27FC236}">
                <a16:creationId xmlns:a16="http://schemas.microsoft.com/office/drawing/2014/main" id="{03A666BD-7AC2-455D-907C-1C164B85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4384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95" name="AutoShape 19">
            <a:extLst>
              <a:ext uri="{FF2B5EF4-FFF2-40B4-BE49-F238E27FC236}">
                <a16:creationId xmlns:a16="http://schemas.microsoft.com/office/drawing/2014/main" id="{3E9DD1F1-A8AB-4CE8-8F2F-A8D8CA166EA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57800" y="48006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96" name="AutoShape 20">
            <a:extLst>
              <a:ext uri="{FF2B5EF4-FFF2-40B4-BE49-F238E27FC236}">
                <a16:creationId xmlns:a16="http://schemas.microsoft.com/office/drawing/2014/main" id="{39FC2842-B1F6-44C6-8862-17C36B173DC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133600" y="48006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97" name="AutoShape 21">
            <a:extLst>
              <a:ext uri="{FF2B5EF4-FFF2-40B4-BE49-F238E27FC236}">
                <a16:creationId xmlns:a16="http://schemas.microsoft.com/office/drawing/2014/main" id="{1D18A600-EB05-4C2D-A65E-28B58BF8D7FD}"/>
              </a:ext>
            </a:extLst>
          </p:cNvPr>
          <p:cNvSpPr>
            <a:spLocks noChangeArrowheads="1"/>
          </p:cNvSpPr>
          <p:nvPr/>
        </p:nvSpPr>
        <p:spPr bwMode="auto">
          <a:xfrm rot="-2126743">
            <a:off x="1752600" y="4267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98" name="AutoShape 22">
            <a:extLst>
              <a:ext uri="{FF2B5EF4-FFF2-40B4-BE49-F238E27FC236}">
                <a16:creationId xmlns:a16="http://schemas.microsoft.com/office/drawing/2014/main" id="{B6DECE45-413D-4AC5-B38D-90A13D41B98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34200" y="35814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extLst>
              <a:ext uri="{FF2B5EF4-FFF2-40B4-BE49-F238E27FC236}">
                <a16:creationId xmlns:a16="http://schemas.microsoft.com/office/drawing/2014/main" id="{B0D1FACE-504E-469A-AB5D-E2244FDD37E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71650" y="-57150"/>
            <a:ext cx="6324600" cy="6743700"/>
          </a:xfrm>
          <a:custGeom>
            <a:avLst/>
            <a:gdLst>
              <a:gd name="T0" fmla="*/ 2708451 w 21600"/>
              <a:gd name="T1" fmla="*/ 0 h 21600"/>
              <a:gd name="T2" fmla="*/ 894521 w 21600"/>
              <a:gd name="T3" fmla="*/ 6743700 h 21600"/>
              <a:gd name="T4" fmla="*/ 2847534 w 21600"/>
              <a:gd name="T5" fmla="*/ 2594451 h 21600"/>
              <a:gd name="T6" fmla="*/ 4585921 w 21600"/>
              <a:gd name="T7" fmla="*/ 4459896 h 21600"/>
              <a:gd name="T8" fmla="*/ 6324600 w 21600"/>
              <a:gd name="T9" fmla="*/ 2594451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674252AA-FA2A-4AC5-BE64-323E00A80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828800"/>
            <a:ext cx="3276600" cy="3733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AutoShape 5">
            <a:extLst>
              <a:ext uri="{FF2B5EF4-FFF2-40B4-BE49-F238E27FC236}">
                <a16:creationId xmlns:a16="http://schemas.microsoft.com/office/drawing/2014/main" id="{B7D2C6A3-9D0D-4998-868C-B022278C8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200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6" name="AutoShape 6">
            <a:extLst>
              <a:ext uri="{FF2B5EF4-FFF2-40B4-BE49-F238E27FC236}">
                <a16:creationId xmlns:a16="http://schemas.microsoft.com/office/drawing/2014/main" id="{9C4E5608-CBFA-475A-9230-344289510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908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7" name="AutoShape 7">
            <a:extLst>
              <a:ext uri="{FF2B5EF4-FFF2-40B4-BE49-F238E27FC236}">
                <a16:creationId xmlns:a16="http://schemas.microsoft.com/office/drawing/2014/main" id="{9B46D925-B20A-4D3C-B2EE-B40850754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962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8" name="AutoShape 8">
            <a:extLst>
              <a:ext uri="{FF2B5EF4-FFF2-40B4-BE49-F238E27FC236}">
                <a16:creationId xmlns:a16="http://schemas.microsoft.com/office/drawing/2014/main" id="{08E9AA25-133E-4D55-842A-18283EBE5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1242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9" name="AutoShape 9">
            <a:extLst>
              <a:ext uri="{FF2B5EF4-FFF2-40B4-BE49-F238E27FC236}">
                <a16:creationId xmlns:a16="http://schemas.microsoft.com/office/drawing/2014/main" id="{DC995DA0-EBA8-40C5-8157-F22261316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0" name="AutoShape 10">
            <a:extLst>
              <a:ext uri="{FF2B5EF4-FFF2-40B4-BE49-F238E27FC236}">
                <a16:creationId xmlns:a16="http://schemas.microsoft.com/office/drawing/2014/main" id="{D41051ED-9FC0-47D0-B1D6-39EE36AF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438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1" name="AutoShape 11">
            <a:extLst>
              <a:ext uri="{FF2B5EF4-FFF2-40B4-BE49-F238E27FC236}">
                <a16:creationId xmlns:a16="http://schemas.microsoft.com/office/drawing/2014/main" id="{0BE25EEB-02B6-483B-A491-9AC3F7C18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8768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2" name="AutoShape 12">
            <a:extLst>
              <a:ext uri="{FF2B5EF4-FFF2-40B4-BE49-F238E27FC236}">
                <a16:creationId xmlns:a16="http://schemas.microsoft.com/office/drawing/2014/main" id="{AD8155E6-E36B-461B-9AB5-5B3A1FB74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19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3" name="AutoShape 13">
            <a:extLst>
              <a:ext uri="{FF2B5EF4-FFF2-40B4-BE49-F238E27FC236}">
                <a16:creationId xmlns:a16="http://schemas.microsoft.com/office/drawing/2014/main" id="{D16750C7-B7F6-4A3D-8715-D74696F0A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4" name="AutoShape 14">
            <a:extLst>
              <a:ext uri="{FF2B5EF4-FFF2-40B4-BE49-F238E27FC236}">
                <a16:creationId xmlns:a16="http://schemas.microsoft.com/office/drawing/2014/main" id="{DAFF8BED-AE6E-4E32-A178-F4F50BF77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5" name="AutoShape 15">
            <a:extLst>
              <a:ext uri="{FF2B5EF4-FFF2-40B4-BE49-F238E27FC236}">
                <a16:creationId xmlns:a16="http://schemas.microsoft.com/office/drawing/2014/main" id="{F495E30D-0689-4ACF-86FE-29A798F9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724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6" name="AutoShape 16">
            <a:extLst>
              <a:ext uri="{FF2B5EF4-FFF2-40B4-BE49-F238E27FC236}">
                <a16:creationId xmlns:a16="http://schemas.microsoft.com/office/drawing/2014/main" id="{6E96B0C9-34AC-4413-9DA4-A4636F3A2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0292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7" name="AutoShape 17">
            <a:extLst>
              <a:ext uri="{FF2B5EF4-FFF2-40B4-BE49-F238E27FC236}">
                <a16:creationId xmlns:a16="http://schemas.microsoft.com/office/drawing/2014/main" id="{CFCEE9BE-A0F4-4994-B33F-E64EE7A75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057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8" name="Text Box 18">
            <a:extLst>
              <a:ext uri="{FF2B5EF4-FFF2-40B4-BE49-F238E27FC236}">
                <a16:creationId xmlns:a16="http://schemas.microsoft.com/office/drawing/2014/main" id="{EC7C38F9-7FDD-4AB3-AA42-79E530996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708025"/>
            <a:ext cx="116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AIR</a:t>
            </a:r>
          </a:p>
        </p:txBody>
      </p:sp>
      <p:sp>
        <p:nvSpPr>
          <p:cNvPr id="2068" name="Line 20">
            <a:extLst>
              <a:ext uri="{FF2B5EF4-FFF2-40B4-BE49-F238E27FC236}">
                <a16:creationId xmlns:a16="http://schemas.microsoft.com/office/drawing/2014/main" id="{F73F8CAD-0865-458D-99EC-0C64D74EC6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2667000"/>
            <a:ext cx="685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69" name="Text Box 21">
            <a:extLst>
              <a:ext uri="{FF2B5EF4-FFF2-40B4-BE49-F238E27FC236}">
                <a16:creationId xmlns:a16="http://schemas.microsoft.com/office/drawing/2014/main" id="{D79ED08F-6D98-4523-94A6-6B33EAB35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124200"/>
            <a:ext cx="1100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Space</a:t>
            </a:r>
          </a:p>
        </p:txBody>
      </p:sp>
      <p:sp>
        <p:nvSpPr>
          <p:cNvPr id="2072" name="Freeform 24">
            <a:extLst>
              <a:ext uri="{FF2B5EF4-FFF2-40B4-BE49-F238E27FC236}">
                <a16:creationId xmlns:a16="http://schemas.microsoft.com/office/drawing/2014/main" id="{8EFBE41E-9E9E-40F2-96BF-8CCD6EC57A6B}"/>
              </a:ext>
            </a:extLst>
          </p:cNvPr>
          <p:cNvSpPr>
            <a:spLocks/>
          </p:cNvSpPr>
          <p:nvPr/>
        </p:nvSpPr>
        <p:spPr bwMode="auto">
          <a:xfrm>
            <a:off x="1752600" y="2895600"/>
            <a:ext cx="2209800" cy="444500"/>
          </a:xfrm>
          <a:custGeom>
            <a:avLst/>
            <a:gdLst>
              <a:gd name="T0" fmla="*/ 0 w 1392"/>
              <a:gd name="T1" fmla="*/ 444500 h 280"/>
              <a:gd name="T2" fmla="*/ 1371600 w 1392"/>
              <a:gd name="T3" fmla="*/ 63500 h 280"/>
              <a:gd name="T4" fmla="*/ 2209800 w 1392"/>
              <a:gd name="T5" fmla="*/ 63500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280">
                <a:moveTo>
                  <a:pt x="0" y="280"/>
                </a:moveTo>
                <a:cubicBezTo>
                  <a:pt x="316" y="180"/>
                  <a:pt x="632" y="80"/>
                  <a:pt x="864" y="40"/>
                </a:cubicBezTo>
                <a:cubicBezTo>
                  <a:pt x="1096" y="0"/>
                  <a:pt x="1304" y="40"/>
                  <a:pt x="1392" y="4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4" name="Line 26">
            <a:extLst>
              <a:ext uri="{FF2B5EF4-FFF2-40B4-BE49-F238E27FC236}">
                <a16:creationId xmlns:a16="http://schemas.microsoft.com/office/drawing/2014/main" id="{A9817E91-D08E-4927-9A55-9033B4258B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191000"/>
            <a:ext cx="381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6" name="Line 28">
            <a:extLst>
              <a:ext uri="{FF2B5EF4-FFF2-40B4-BE49-F238E27FC236}">
                <a16:creationId xmlns:a16="http://schemas.microsoft.com/office/drawing/2014/main" id="{3F689EDC-6AEE-4E89-9DEA-44552DF41C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581400"/>
            <a:ext cx="2133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extLst>
              <a:ext uri="{FF2B5EF4-FFF2-40B4-BE49-F238E27FC236}">
                <a16:creationId xmlns:a16="http://schemas.microsoft.com/office/drawing/2014/main" id="{78696BB0-A172-4C96-B42C-4B3AAAA95BB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71650" y="-57150"/>
            <a:ext cx="6324600" cy="6743700"/>
          </a:xfrm>
          <a:custGeom>
            <a:avLst/>
            <a:gdLst>
              <a:gd name="T0" fmla="*/ 2708451 w 21600"/>
              <a:gd name="T1" fmla="*/ 0 h 21600"/>
              <a:gd name="T2" fmla="*/ 894521 w 21600"/>
              <a:gd name="T3" fmla="*/ 6743700 h 21600"/>
              <a:gd name="T4" fmla="*/ 2847534 w 21600"/>
              <a:gd name="T5" fmla="*/ 2594451 h 21600"/>
              <a:gd name="T6" fmla="*/ 4585921 w 21600"/>
              <a:gd name="T7" fmla="*/ 4459896 h 21600"/>
              <a:gd name="T8" fmla="*/ 6324600 w 21600"/>
              <a:gd name="T9" fmla="*/ 2594451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AutoShape 3">
            <a:extLst>
              <a:ext uri="{FF2B5EF4-FFF2-40B4-BE49-F238E27FC236}">
                <a16:creationId xmlns:a16="http://schemas.microsoft.com/office/drawing/2014/main" id="{DE2F1FD1-5075-48F5-ADE0-0DE37B56A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1000"/>
            <a:ext cx="990600" cy="990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>
            <a:extLst>
              <a:ext uri="{FF2B5EF4-FFF2-40B4-BE49-F238E27FC236}">
                <a16:creationId xmlns:a16="http://schemas.microsoft.com/office/drawing/2014/main" id="{DA3FD374-C321-49D4-864C-18DB13532C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71650" y="-57150"/>
            <a:ext cx="6324600" cy="6743700"/>
          </a:xfrm>
          <a:custGeom>
            <a:avLst/>
            <a:gdLst>
              <a:gd name="T0" fmla="*/ 2708451 w 21600"/>
              <a:gd name="T1" fmla="*/ 0 h 21600"/>
              <a:gd name="T2" fmla="*/ 894521 w 21600"/>
              <a:gd name="T3" fmla="*/ 6743700 h 21600"/>
              <a:gd name="T4" fmla="*/ 2847534 w 21600"/>
              <a:gd name="T5" fmla="*/ 2594451 h 21600"/>
              <a:gd name="T6" fmla="*/ 4585921 w 21600"/>
              <a:gd name="T7" fmla="*/ 4459896 h 21600"/>
              <a:gd name="T8" fmla="*/ 6324600 w 21600"/>
              <a:gd name="T9" fmla="*/ 2594451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5" name="AutoShape 3">
            <a:extLst>
              <a:ext uri="{FF2B5EF4-FFF2-40B4-BE49-F238E27FC236}">
                <a16:creationId xmlns:a16="http://schemas.microsoft.com/office/drawing/2014/main" id="{061B6A46-DDE3-47CD-90D3-EEA2E9D0A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81000"/>
            <a:ext cx="990600" cy="990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79981E-6 C 0.06997 0.01621 0.14028 0.03359 0.18264 0.09198 C 0.22465 0.15014 0.23924 0.24976 0.25417 0.3503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17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extLst>
              <a:ext uri="{FF2B5EF4-FFF2-40B4-BE49-F238E27FC236}">
                <a16:creationId xmlns:a16="http://schemas.microsoft.com/office/drawing/2014/main" id="{FC626A51-F719-4CD7-B759-B80B4728742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71650" y="-57150"/>
            <a:ext cx="6324600" cy="6743700"/>
          </a:xfrm>
          <a:custGeom>
            <a:avLst/>
            <a:gdLst>
              <a:gd name="T0" fmla="*/ 2708451 w 21600"/>
              <a:gd name="T1" fmla="*/ 0 h 21600"/>
              <a:gd name="T2" fmla="*/ 894521 w 21600"/>
              <a:gd name="T3" fmla="*/ 6743700 h 21600"/>
              <a:gd name="T4" fmla="*/ 2847534 w 21600"/>
              <a:gd name="T5" fmla="*/ 2594451 h 21600"/>
              <a:gd name="T6" fmla="*/ 4585921 w 21600"/>
              <a:gd name="T7" fmla="*/ 4459896 h 21600"/>
              <a:gd name="T8" fmla="*/ 6324600 w 21600"/>
              <a:gd name="T9" fmla="*/ 2594451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39" name="AutoShape 3">
            <a:extLst>
              <a:ext uri="{FF2B5EF4-FFF2-40B4-BE49-F238E27FC236}">
                <a16:creationId xmlns:a16="http://schemas.microsoft.com/office/drawing/2014/main" id="{E805A1B2-4335-44A7-B67F-9EDD978EE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819400"/>
            <a:ext cx="990600" cy="990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27896E-6 C -0.00972 0.05422 -0.01927 0.10867 -0.05729 0.1374 C -0.09549 0.16613 -0.16233 0.16914 -0.22917 0.1723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86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extLst>
              <a:ext uri="{FF2B5EF4-FFF2-40B4-BE49-F238E27FC236}">
                <a16:creationId xmlns:a16="http://schemas.microsoft.com/office/drawing/2014/main" id="{CA54B836-250A-4B5A-8F5E-6E69741E1D9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09750" y="-57150"/>
            <a:ext cx="6324600" cy="6743700"/>
          </a:xfrm>
          <a:custGeom>
            <a:avLst/>
            <a:gdLst>
              <a:gd name="T0" fmla="*/ 2708451 w 21600"/>
              <a:gd name="T1" fmla="*/ 0 h 21600"/>
              <a:gd name="T2" fmla="*/ 894521 w 21600"/>
              <a:gd name="T3" fmla="*/ 6743700 h 21600"/>
              <a:gd name="T4" fmla="*/ 2847534 w 21600"/>
              <a:gd name="T5" fmla="*/ 2594451 h 21600"/>
              <a:gd name="T6" fmla="*/ 4585921 w 21600"/>
              <a:gd name="T7" fmla="*/ 4459896 h 21600"/>
              <a:gd name="T8" fmla="*/ 6324600 w 21600"/>
              <a:gd name="T9" fmla="*/ 2594451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AutoShape 3">
            <a:extLst>
              <a:ext uri="{FF2B5EF4-FFF2-40B4-BE49-F238E27FC236}">
                <a16:creationId xmlns:a16="http://schemas.microsoft.com/office/drawing/2014/main" id="{00834F63-A4A5-47FD-99BD-E5B31241A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1000"/>
            <a:ext cx="990600" cy="990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09546E-6 C -0.01614 0.01181 -0.03437 0.02386 -0.04253 0.03915 C -0.05052 0.0556 -0.05468 0.07507 -0.0585 0.09476 C -0.06267 0.11422 -0.0585 0.13067 -0.05468 0.14875 C -0.05052 0.16543 -0.04461 0.1835 -0.03003 0.19856 C -0.01823 0.21362 0.00209 0.22567 0.02431 0.2347 C 0.0448 0.24374 0.06893 0.24977 0.09323 0.25278 C 0.11754 0.25579 0.14167 0.25579 0.16407 0.25278 C 0.18837 0.24977 0.21042 0.24212 0.22882 0.23007 C 0.24705 0.21964 0.2632 0.20597 0.27136 0.18952 C 0.28143 0.17446 0.28525 0.15361 0.28525 0.1367 C 0.28733 0.12025 0.28525 0.10078 0.27518 0.08433 C 0.26528 0.06904 0.24705 0.05699 0.22292 0.0512 C 0.19827 0.04657 0.17396 0.05259 0.15782 0.06302 C 0.14375 0.07368 0.13351 0.09036 0.13143 0.10959 C 0.13143 0.12928 0.13351 0.14736 0.14375 0.16242 C 0.154 0.17748 0.15191 0.18049 0.19236 0.19995 C 0.22882 0.22127 0.26528 0.21524 0.28733 0.2164 C 0.30955 0.2164 0.32778 0.21038 0.35 0.20435 C 0.37466 0.19717 0.39462 0.1835 0.40903 0.17145 C 0.42309 0.15964 0.429 0.14434 0.43698 0.12025 C 0.44323 0.09638 0.44323 0.08433 0.44323 0.06603 C 0.44323 0.04796 0.44323 0.02989 0.44323 0.01181 " pathEditMode="relative" rAng="0" ptsTypes="fffffffffffffffffffffff">
                                      <p:cBhvr>
                                        <p:cTn id="6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8" y="12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>
            <a:extLst>
              <a:ext uri="{FF2B5EF4-FFF2-40B4-BE49-F238E27FC236}">
                <a16:creationId xmlns:a16="http://schemas.microsoft.com/office/drawing/2014/main" id="{C8BB04E8-7F29-476E-873E-EFC52899997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71650" y="-57150"/>
            <a:ext cx="6324600" cy="6743700"/>
          </a:xfrm>
          <a:custGeom>
            <a:avLst/>
            <a:gdLst>
              <a:gd name="T0" fmla="*/ 2708451 w 21600"/>
              <a:gd name="T1" fmla="*/ 0 h 21600"/>
              <a:gd name="T2" fmla="*/ 894521 w 21600"/>
              <a:gd name="T3" fmla="*/ 6743700 h 21600"/>
              <a:gd name="T4" fmla="*/ 2847534 w 21600"/>
              <a:gd name="T5" fmla="*/ 2594451 h 21600"/>
              <a:gd name="T6" fmla="*/ 4585921 w 21600"/>
              <a:gd name="T7" fmla="*/ 4459896 h 21600"/>
              <a:gd name="T8" fmla="*/ 6324600 w 21600"/>
              <a:gd name="T9" fmla="*/ 2594451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AutoShape 3">
            <a:extLst>
              <a:ext uri="{FF2B5EF4-FFF2-40B4-BE49-F238E27FC236}">
                <a16:creationId xmlns:a16="http://schemas.microsoft.com/office/drawing/2014/main" id="{24888126-B182-4A13-BAE1-68D6FF56D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81000"/>
            <a:ext cx="1828800" cy="1371600"/>
          </a:xfrm>
          <a:prstGeom prst="irregularSeal2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tisse ITC" pitchFamily="82" charset="0"/>
                <a:ea typeface="+mn-ea"/>
                <a:cs typeface="+mn-cs"/>
              </a:rPr>
              <a:t>Trouble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9546E-6 C 0.0566 0.02201 0.11337 0.04448 0.09253 0.11121 C 0.0717 0.17794 -0.02656 0.28915 -0.12483 0.40037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20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E504189-6011-4646-B999-CB5E303A21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7155" y="1905000"/>
            <a:ext cx="5694485" cy="3352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Book Antiqua" panose="02040602050305030304" pitchFamily="18" charset="0"/>
              </a:rPr>
              <a:t>Your own </a:t>
            </a:r>
            <a:r>
              <a:rPr lang="en-US" sz="3600" dirty="0" err="1">
                <a:latin typeface="Book Antiqua" panose="02040602050305030304" pitchFamily="18" charset="0"/>
              </a:rPr>
              <a:t>overts</a:t>
            </a:r>
            <a:r>
              <a:rPr lang="en-US" sz="3600" dirty="0">
                <a:latin typeface="Book Antiqua" panose="02040602050305030304" pitchFamily="18" charset="0"/>
              </a:rPr>
              <a:t>, 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Book Antiqua" panose="02040602050305030304" pitchFamily="18" charset="0"/>
              </a:rPr>
              <a:t>Becoming PTS,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Book Antiqua" panose="02040602050305030304" pitchFamily="18" charset="0"/>
              </a:rPr>
              <a:t>Getting Serious!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E1F401-70FA-4FAA-BCFF-EE3AAA48A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710" y="649793"/>
            <a:ext cx="8229600" cy="60625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600" b="1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What Stops Your Hard Sell</a:t>
            </a:r>
            <a:r>
              <a:rPr lang="en-US" sz="6600" b="1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br>
              <a:rPr lang="en-US" sz="4600" b="1" dirty="0">
                <a:effectLst/>
                <a:latin typeface="Book Antiqua" panose="02040602050305030304" pitchFamily="18" charset="0"/>
              </a:rPr>
            </a:br>
            <a:endParaRPr lang="en-US" sz="4600" b="1" dirty="0">
              <a:effectLst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8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E504189-6011-4646-B999-CB5E303A21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0919" y="1828799"/>
            <a:ext cx="7620195" cy="432581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Book Antiqua" panose="02040602050305030304" pitchFamily="18" charset="0"/>
              </a:rPr>
              <a:t>“I don’t have any money.” (also, too expensive, can’t afford it, etc.) 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Book Antiqua" panose="02040602050305030304" pitchFamily="18" charset="0"/>
              </a:rPr>
              <a:t>“I only want to do what my insurance covers.”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Book Antiqua" panose="02040602050305030304" pitchFamily="18" charset="0"/>
              </a:rPr>
              <a:t>“I need to check with my spouse first.”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Book Antiqua" panose="02040602050305030304" pitchFamily="18" charset="0"/>
              </a:rPr>
              <a:t>“I need to think about it.” 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Book Antiqua" panose="02040602050305030304" pitchFamily="18" charset="0"/>
              </a:rPr>
              <a:t>“I’m really busy right now. I don’t have time. I need to wait.”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E1F401-70FA-4FAA-BCFF-EE3AAA48A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710" y="649793"/>
            <a:ext cx="8229600" cy="60625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600" b="1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Addressin</a:t>
            </a:r>
            <a:r>
              <a:rPr lang="en-US" sz="46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 Common Objections</a:t>
            </a:r>
            <a:r>
              <a:rPr lang="en-US" sz="48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r>
              <a:rPr lang="en-US" sz="46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4600" b="1" dirty="0">
              <a:effectLst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5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>
            <a:extLst>
              <a:ext uri="{FF2B5EF4-FFF2-40B4-BE49-F238E27FC236}">
                <a16:creationId xmlns:a16="http://schemas.microsoft.com/office/drawing/2014/main" id="{4A98C079-14BD-4905-A7FD-4B61503B74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1828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600" dirty="0">
              <a:effectLst/>
              <a:latin typeface="Book Antiqua" panose="0204060205030503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600" dirty="0">
              <a:effectLst/>
              <a:latin typeface="Book Antiqua" panose="0204060205030503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sz="4000" dirty="0">
                <a:effectLst/>
                <a:latin typeface="Book Antiqua" panose="02040602050305030304" pitchFamily="18" charset="0"/>
              </a:rPr>
              <a:t>THE END!</a:t>
            </a:r>
          </a:p>
          <a:p>
            <a:pPr marL="0" indent="0" eaLnBrk="1" hangingPunct="1">
              <a:buNone/>
              <a:defRPr/>
            </a:pPr>
            <a:endParaRPr lang="en-US" sz="3600" b="1" dirty="0">
              <a:latin typeface="Georgia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dirty="0">
                <a:latin typeface="Georgia" pitchFamily="18" charset="0"/>
              </a:rPr>
              <a:t>					</a:t>
            </a:r>
          </a:p>
          <a:p>
            <a:pPr marL="0" indent="0" eaLnBrk="1" hangingPunct="1">
              <a:buNone/>
              <a:defRPr/>
            </a:pPr>
            <a:r>
              <a:rPr lang="en-US" sz="1800" dirty="0">
                <a:latin typeface="Georgia" pitchFamily="18" charset="0"/>
              </a:rPr>
              <a:t>			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FF21767-7C26-4E9D-8602-71AE8292E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`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4A090-738E-47AE-B4A6-4B1FF7340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03188"/>
            <a:ext cx="84054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E4B900"/>
              </a:buClr>
              <a:buSzPct val="90000"/>
              <a:buFont typeface="Arial Black" panose="020B0A04020102020204" pitchFamily="34" charset="0"/>
              <a:buChar char="►"/>
              <a:defRPr sz="2800" b="1">
                <a:solidFill>
                  <a:srgbClr val="000040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rgbClr val="00004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rgbClr val="00004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rgbClr val="00004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rgbClr val="00004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rgbClr val="00004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rgbClr val="00004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rgbClr val="00004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rgbClr val="00004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altLang="en-US" sz="1000" b="0" dirty="0">
                <a:solidFill>
                  <a:schemeClr val="tx1"/>
                </a:solidFill>
              </a:rPr>
              <a:t>©2020 MGE Inc. All Rights Reserved. Grateful acknowledgement is made to L. Ron Hubbard Library for permission to reproduce selections from the copyrighted works of L. Ron Hubbard. HUBBARD is a trademark used pursuant to a license agreement. Printed in the USA. IA #0605203</a:t>
            </a:r>
          </a:p>
        </p:txBody>
      </p:sp>
    </p:spTree>
    <p:extLst>
      <p:ext uri="{BB962C8B-B14F-4D97-AF65-F5344CB8AC3E}">
        <p14:creationId xmlns:p14="http://schemas.microsoft.com/office/powerpoint/2010/main" val="148570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24421B9-79B5-42BB-AD6B-F124DADA8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828800"/>
            <a:ext cx="3276600" cy="3733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" name="AutoShape 3">
            <a:extLst>
              <a:ext uri="{FF2B5EF4-FFF2-40B4-BE49-F238E27FC236}">
                <a16:creationId xmlns:a16="http://schemas.microsoft.com/office/drawing/2014/main" id="{4BF70F7D-A03A-4027-8650-483060D77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200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0" name="AutoShape 4">
            <a:extLst>
              <a:ext uri="{FF2B5EF4-FFF2-40B4-BE49-F238E27FC236}">
                <a16:creationId xmlns:a16="http://schemas.microsoft.com/office/drawing/2014/main" id="{E6C05FDB-852A-4A50-B5AE-FDCB5DA93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908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1" name="AutoShape 5">
            <a:extLst>
              <a:ext uri="{FF2B5EF4-FFF2-40B4-BE49-F238E27FC236}">
                <a16:creationId xmlns:a16="http://schemas.microsoft.com/office/drawing/2014/main" id="{6F205755-F331-487C-B650-78CFC4110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181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AutoShape 6">
            <a:extLst>
              <a:ext uri="{FF2B5EF4-FFF2-40B4-BE49-F238E27FC236}">
                <a16:creationId xmlns:a16="http://schemas.microsoft.com/office/drawing/2014/main" id="{E97B190F-8097-4C6B-AB03-CB5DA751C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1242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3" name="AutoShape 7">
            <a:extLst>
              <a:ext uri="{FF2B5EF4-FFF2-40B4-BE49-F238E27FC236}">
                <a16:creationId xmlns:a16="http://schemas.microsoft.com/office/drawing/2014/main" id="{6FC0B6ED-7774-4DB6-8642-BBFE3FE7D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4" name="AutoShape 8">
            <a:extLst>
              <a:ext uri="{FF2B5EF4-FFF2-40B4-BE49-F238E27FC236}">
                <a16:creationId xmlns:a16="http://schemas.microsoft.com/office/drawing/2014/main" id="{66D72BF1-690F-4001-83A3-AB890BF55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438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5" name="AutoShape 9">
            <a:extLst>
              <a:ext uri="{FF2B5EF4-FFF2-40B4-BE49-F238E27FC236}">
                <a16:creationId xmlns:a16="http://schemas.microsoft.com/office/drawing/2014/main" id="{582F94BE-435E-4EA2-9AA2-691C6784F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181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6" name="AutoShape 10">
            <a:extLst>
              <a:ext uri="{FF2B5EF4-FFF2-40B4-BE49-F238E27FC236}">
                <a16:creationId xmlns:a16="http://schemas.microsoft.com/office/drawing/2014/main" id="{0FFD903A-1D04-49CC-96F9-4BEFF7AB7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81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7" name="AutoShape 11">
            <a:extLst>
              <a:ext uri="{FF2B5EF4-FFF2-40B4-BE49-F238E27FC236}">
                <a16:creationId xmlns:a16="http://schemas.microsoft.com/office/drawing/2014/main" id="{8BE08E25-4CDB-42B9-8C18-4B0DE702C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81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8" name="AutoShape 12">
            <a:extLst>
              <a:ext uri="{FF2B5EF4-FFF2-40B4-BE49-F238E27FC236}">
                <a16:creationId xmlns:a16="http://schemas.microsoft.com/office/drawing/2014/main" id="{E1750C4B-132B-4C95-8687-1CAC693C7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9" name="AutoShape 13">
            <a:extLst>
              <a:ext uri="{FF2B5EF4-FFF2-40B4-BE49-F238E27FC236}">
                <a16:creationId xmlns:a16="http://schemas.microsoft.com/office/drawing/2014/main" id="{D7657C67-17FF-464E-AACE-579C0C952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0" name="AutoShape 14">
            <a:extLst>
              <a:ext uri="{FF2B5EF4-FFF2-40B4-BE49-F238E27FC236}">
                <a16:creationId xmlns:a16="http://schemas.microsoft.com/office/drawing/2014/main" id="{73D2154C-2446-4766-8F7A-A72474502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181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1" name="AutoShape 15">
            <a:extLst>
              <a:ext uri="{FF2B5EF4-FFF2-40B4-BE49-F238E27FC236}">
                <a16:creationId xmlns:a16="http://schemas.microsoft.com/office/drawing/2014/main" id="{FFF5BBAC-12E8-4C70-90F1-6C0B18370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057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6AE351B0-71B9-4C48-955C-67A6F1DC4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638800"/>
            <a:ext cx="2212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LIQUID</a:t>
            </a:r>
          </a:p>
        </p:txBody>
      </p:sp>
      <p:sp>
        <p:nvSpPr>
          <p:cNvPr id="9234" name="Text Box 18">
            <a:extLst>
              <a:ext uri="{FF2B5EF4-FFF2-40B4-BE49-F238E27FC236}">
                <a16:creationId xmlns:a16="http://schemas.microsoft.com/office/drawing/2014/main" id="{CDB58F90-7F19-4061-A5CE-A695A93D3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124200"/>
            <a:ext cx="1100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Space</a:t>
            </a:r>
          </a:p>
        </p:txBody>
      </p:sp>
      <p:sp>
        <p:nvSpPr>
          <p:cNvPr id="2" name="AutoShape 22">
            <a:extLst>
              <a:ext uri="{FF2B5EF4-FFF2-40B4-BE49-F238E27FC236}">
                <a16:creationId xmlns:a16="http://schemas.microsoft.com/office/drawing/2014/main" id="{5129D332-B778-4165-923D-EE31586F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181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5" name="AutoShape 23">
            <a:extLst>
              <a:ext uri="{FF2B5EF4-FFF2-40B4-BE49-F238E27FC236}">
                <a16:creationId xmlns:a16="http://schemas.microsoft.com/office/drawing/2014/main" id="{2928A125-087C-4677-B6BC-887F36DB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181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6" name="AutoShape 24">
            <a:extLst>
              <a:ext uri="{FF2B5EF4-FFF2-40B4-BE49-F238E27FC236}">
                <a16:creationId xmlns:a16="http://schemas.microsoft.com/office/drawing/2014/main" id="{0BBC0AD5-483B-4EA2-95A4-9118A9D86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8768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7" name="AutoShape 25">
            <a:extLst>
              <a:ext uri="{FF2B5EF4-FFF2-40B4-BE49-F238E27FC236}">
                <a16:creationId xmlns:a16="http://schemas.microsoft.com/office/drawing/2014/main" id="{E4FEA36E-B716-4E35-B5DE-5903507D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8768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8" name="AutoShape 26">
            <a:extLst>
              <a:ext uri="{FF2B5EF4-FFF2-40B4-BE49-F238E27FC236}">
                <a16:creationId xmlns:a16="http://schemas.microsoft.com/office/drawing/2014/main" id="{1D5926F1-F0B5-4AAD-A6C1-35307BDBE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8768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9" name="AutoShape 27">
            <a:extLst>
              <a:ext uri="{FF2B5EF4-FFF2-40B4-BE49-F238E27FC236}">
                <a16:creationId xmlns:a16="http://schemas.microsoft.com/office/drawing/2014/main" id="{A778EA42-2FE0-483B-805E-17018CC3B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0" name="AutoShape 28">
            <a:extLst>
              <a:ext uri="{FF2B5EF4-FFF2-40B4-BE49-F238E27FC236}">
                <a16:creationId xmlns:a16="http://schemas.microsoft.com/office/drawing/2014/main" id="{B1FC65A4-5F42-4FE7-9060-DC9331C4C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8768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1" name="AutoShape 29">
            <a:extLst>
              <a:ext uri="{FF2B5EF4-FFF2-40B4-BE49-F238E27FC236}">
                <a16:creationId xmlns:a16="http://schemas.microsoft.com/office/drawing/2014/main" id="{FC21C0A2-0465-4519-B4B2-9957863A1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768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2" name="AutoShape 30">
            <a:extLst>
              <a:ext uri="{FF2B5EF4-FFF2-40B4-BE49-F238E27FC236}">
                <a16:creationId xmlns:a16="http://schemas.microsoft.com/office/drawing/2014/main" id="{BF1E93AB-C32F-4056-87D0-109CA2D4A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8768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3" name="AutoShape 31">
            <a:extLst>
              <a:ext uri="{FF2B5EF4-FFF2-40B4-BE49-F238E27FC236}">
                <a16:creationId xmlns:a16="http://schemas.microsoft.com/office/drawing/2014/main" id="{4DA1AB6C-222A-4B1B-98E5-805CA226C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8768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4" name="Line 32">
            <a:extLst>
              <a:ext uri="{FF2B5EF4-FFF2-40B4-BE49-F238E27FC236}">
                <a16:creationId xmlns:a16="http://schemas.microsoft.com/office/drawing/2014/main" id="{F5484014-E194-4667-9F62-0683E46E9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876800"/>
            <a:ext cx="32766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5" name="AutoShape 33">
            <a:extLst>
              <a:ext uri="{FF2B5EF4-FFF2-40B4-BE49-F238E27FC236}">
                <a16:creationId xmlns:a16="http://schemas.microsoft.com/office/drawing/2014/main" id="{8D3E05D1-022E-4198-894C-ADF89391E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3528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6" name="AutoShape 34">
            <a:extLst>
              <a:ext uri="{FF2B5EF4-FFF2-40B4-BE49-F238E27FC236}">
                <a16:creationId xmlns:a16="http://schemas.microsoft.com/office/drawing/2014/main" id="{184A8119-6885-4850-A959-CF3A44FD1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7" name="AutoShape 35">
            <a:extLst>
              <a:ext uri="{FF2B5EF4-FFF2-40B4-BE49-F238E27FC236}">
                <a16:creationId xmlns:a16="http://schemas.microsoft.com/office/drawing/2014/main" id="{30AC310E-6025-4FE7-BC3F-E1EFFD717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57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8" name="AutoShape 36">
            <a:extLst>
              <a:ext uri="{FF2B5EF4-FFF2-40B4-BE49-F238E27FC236}">
                <a16:creationId xmlns:a16="http://schemas.microsoft.com/office/drawing/2014/main" id="{344F1C1A-019D-45CF-84DF-0FFC0AE00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419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9" name="Text Box 37">
            <a:extLst>
              <a:ext uri="{FF2B5EF4-FFF2-40B4-BE49-F238E27FC236}">
                <a16:creationId xmlns:a16="http://schemas.microsoft.com/office/drawing/2014/main" id="{27C03F68-2570-4324-B354-E210EE05E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757238"/>
            <a:ext cx="1081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AIR</a:t>
            </a:r>
          </a:p>
        </p:txBody>
      </p:sp>
      <p:sp>
        <p:nvSpPr>
          <p:cNvPr id="9254" name="Line 38">
            <a:extLst>
              <a:ext uri="{FF2B5EF4-FFF2-40B4-BE49-F238E27FC236}">
                <a16:creationId xmlns:a16="http://schemas.microsoft.com/office/drawing/2014/main" id="{E3EB5A76-FE51-4E8D-BF2B-94DD9C9677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2667000"/>
            <a:ext cx="685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55" name="Line 39">
            <a:extLst>
              <a:ext uri="{FF2B5EF4-FFF2-40B4-BE49-F238E27FC236}">
                <a16:creationId xmlns:a16="http://schemas.microsoft.com/office/drawing/2014/main" id="{34C352BA-8CAE-4B47-B66D-5CEAE1D36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334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56" name="Freeform 40">
            <a:extLst>
              <a:ext uri="{FF2B5EF4-FFF2-40B4-BE49-F238E27FC236}">
                <a16:creationId xmlns:a16="http://schemas.microsoft.com/office/drawing/2014/main" id="{D8FE6434-8EAE-41F0-B9DA-C984AF0EB293}"/>
              </a:ext>
            </a:extLst>
          </p:cNvPr>
          <p:cNvSpPr>
            <a:spLocks/>
          </p:cNvSpPr>
          <p:nvPr/>
        </p:nvSpPr>
        <p:spPr bwMode="auto">
          <a:xfrm>
            <a:off x="1752600" y="2895600"/>
            <a:ext cx="2209800" cy="444500"/>
          </a:xfrm>
          <a:custGeom>
            <a:avLst/>
            <a:gdLst>
              <a:gd name="T0" fmla="*/ 0 w 1392"/>
              <a:gd name="T1" fmla="*/ 444500 h 280"/>
              <a:gd name="T2" fmla="*/ 1371600 w 1392"/>
              <a:gd name="T3" fmla="*/ 63500 h 280"/>
              <a:gd name="T4" fmla="*/ 2209800 w 1392"/>
              <a:gd name="T5" fmla="*/ 63500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280">
                <a:moveTo>
                  <a:pt x="0" y="280"/>
                </a:moveTo>
                <a:cubicBezTo>
                  <a:pt x="316" y="180"/>
                  <a:pt x="632" y="80"/>
                  <a:pt x="864" y="40"/>
                </a:cubicBezTo>
                <a:cubicBezTo>
                  <a:pt x="1096" y="0"/>
                  <a:pt x="1304" y="40"/>
                  <a:pt x="1392" y="4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58" name="Freeform 42">
            <a:extLst>
              <a:ext uri="{FF2B5EF4-FFF2-40B4-BE49-F238E27FC236}">
                <a16:creationId xmlns:a16="http://schemas.microsoft.com/office/drawing/2014/main" id="{CE5741B0-BA58-4C6E-969A-92B02420A183}"/>
              </a:ext>
            </a:extLst>
          </p:cNvPr>
          <p:cNvSpPr>
            <a:spLocks/>
          </p:cNvSpPr>
          <p:nvPr/>
        </p:nvSpPr>
        <p:spPr bwMode="auto">
          <a:xfrm>
            <a:off x="1676400" y="3670300"/>
            <a:ext cx="1676400" cy="2806700"/>
          </a:xfrm>
          <a:custGeom>
            <a:avLst/>
            <a:gdLst>
              <a:gd name="T0" fmla="*/ 0 w 1056"/>
              <a:gd name="T1" fmla="*/ 0 h 1768"/>
              <a:gd name="T2" fmla="*/ 762000 w 1056"/>
              <a:gd name="T3" fmla="*/ 2514600 h 1768"/>
              <a:gd name="T4" fmla="*/ 1676400 w 1056"/>
              <a:gd name="T5" fmla="*/ 1752600 h 1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6" h="1768">
                <a:moveTo>
                  <a:pt x="0" y="0"/>
                </a:moveTo>
                <a:cubicBezTo>
                  <a:pt x="152" y="700"/>
                  <a:pt x="304" y="1400"/>
                  <a:pt x="480" y="1584"/>
                </a:cubicBezTo>
                <a:cubicBezTo>
                  <a:pt x="656" y="1768"/>
                  <a:pt x="960" y="1184"/>
                  <a:pt x="1056" y="110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>
            <a:extLst>
              <a:ext uri="{FF2B5EF4-FFF2-40B4-BE49-F238E27FC236}">
                <a16:creationId xmlns:a16="http://schemas.microsoft.com/office/drawing/2014/main" id="{24B15655-6638-4E49-9ABC-B045DF54F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029200"/>
            <a:ext cx="32766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1AB31AA8-3BC0-46D2-9884-648A700CC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828800"/>
            <a:ext cx="3276600" cy="3733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EC91B9F-7E11-4011-B17D-93E7C7E45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62000"/>
            <a:ext cx="116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AIR</a:t>
            </a:r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608F5BEB-4875-4207-AAB5-409FED496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724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0" name="AutoShape 8">
            <a:extLst>
              <a:ext uri="{FF2B5EF4-FFF2-40B4-BE49-F238E27FC236}">
                <a16:creationId xmlns:a16="http://schemas.microsoft.com/office/drawing/2014/main" id="{E268A5DE-0F1E-4B85-B866-195F2B43A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724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1" name="AutoShape 9">
            <a:extLst>
              <a:ext uri="{FF2B5EF4-FFF2-40B4-BE49-F238E27FC236}">
                <a16:creationId xmlns:a16="http://schemas.microsoft.com/office/drawing/2014/main" id="{1EB6FA28-C1A3-493A-B612-E32BB4ADB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724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2" name="AutoShape 10">
            <a:extLst>
              <a:ext uri="{FF2B5EF4-FFF2-40B4-BE49-F238E27FC236}">
                <a16:creationId xmlns:a16="http://schemas.microsoft.com/office/drawing/2014/main" id="{A3C3A9DB-3079-4128-AE5E-9F9D697C1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724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3" name="AutoShape 11">
            <a:extLst>
              <a:ext uri="{FF2B5EF4-FFF2-40B4-BE49-F238E27FC236}">
                <a16:creationId xmlns:a16="http://schemas.microsoft.com/office/drawing/2014/main" id="{02272D1A-59D9-4138-8BB7-466B0E369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724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4" name="AutoShape 12">
            <a:extLst>
              <a:ext uri="{FF2B5EF4-FFF2-40B4-BE49-F238E27FC236}">
                <a16:creationId xmlns:a16="http://schemas.microsoft.com/office/drawing/2014/main" id="{341FDE2F-83E0-48A5-B81E-EB4076CDF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5" name="AutoShape 13">
            <a:extLst>
              <a:ext uri="{FF2B5EF4-FFF2-40B4-BE49-F238E27FC236}">
                <a16:creationId xmlns:a16="http://schemas.microsoft.com/office/drawing/2014/main" id="{8630056A-DBBC-41E5-A381-0890C4EA4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724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15" name="AutoShape 23">
            <a:extLst>
              <a:ext uri="{FF2B5EF4-FFF2-40B4-BE49-F238E27FC236}">
                <a16:creationId xmlns:a16="http://schemas.microsoft.com/office/drawing/2014/main" id="{EB81291A-B99A-43A4-AB24-EE25E5012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419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16" name="AutoShape 24">
            <a:extLst>
              <a:ext uri="{FF2B5EF4-FFF2-40B4-BE49-F238E27FC236}">
                <a16:creationId xmlns:a16="http://schemas.microsoft.com/office/drawing/2014/main" id="{C4C2AE33-C165-4D12-8DC1-E3A58FA05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419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17" name="AutoShape 25">
            <a:extLst>
              <a:ext uri="{FF2B5EF4-FFF2-40B4-BE49-F238E27FC236}">
                <a16:creationId xmlns:a16="http://schemas.microsoft.com/office/drawing/2014/main" id="{CD1B266D-5C72-48A0-B1FF-74DEFF8AE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19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18" name="AutoShape 26">
            <a:extLst>
              <a:ext uri="{FF2B5EF4-FFF2-40B4-BE49-F238E27FC236}">
                <a16:creationId xmlns:a16="http://schemas.microsoft.com/office/drawing/2014/main" id="{82EBE61C-37A8-453B-8711-2D50B0511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19" name="AutoShape 27">
            <a:extLst>
              <a:ext uri="{FF2B5EF4-FFF2-40B4-BE49-F238E27FC236}">
                <a16:creationId xmlns:a16="http://schemas.microsoft.com/office/drawing/2014/main" id="{7E8A92AB-4188-497F-A436-DC4081A3D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0" name="AutoShape 28">
            <a:extLst>
              <a:ext uri="{FF2B5EF4-FFF2-40B4-BE49-F238E27FC236}">
                <a16:creationId xmlns:a16="http://schemas.microsoft.com/office/drawing/2014/main" id="{672C912D-E905-4C73-9C5E-52DC2ECC3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19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1" name="AutoShape 29">
            <a:extLst>
              <a:ext uri="{FF2B5EF4-FFF2-40B4-BE49-F238E27FC236}">
                <a16:creationId xmlns:a16="http://schemas.microsoft.com/office/drawing/2014/main" id="{750C7060-D720-45E0-B554-CD51C5425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419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3" name="AutoShape 31">
            <a:extLst>
              <a:ext uri="{FF2B5EF4-FFF2-40B4-BE49-F238E27FC236}">
                <a16:creationId xmlns:a16="http://schemas.microsoft.com/office/drawing/2014/main" id="{A8ECFC69-D857-4E00-9CD1-3F92EC1D5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24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4" name="AutoShape 32">
            <a:extLst>
              <a:ext uri="{FF2B5EF4-FFF2-40B4-BE49-F238E27FC236}">
                <a16:creationId xmlns:a16="http://schemas.microsoft.com/office/drawing/2014/main" id="{42049845-E582-41B5-B800-4885F42BE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419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5" name="Line 33">
            <a:extLst>
              <a:ext uri="{FF2B5EF4-FFF2-40B4-BE49-F238E27FC236}">
                <a16:creationId xmlns:a16="http://schemas.microsoft.com/office/drawing/2014/main" id="{6174D4A3-4359-4B1E-A6AA-5856CAA12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419600"/>
            <a:ext cx="32766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6" name="AutoShape 34">
            <a:extLst>
              <a:ext uri="{FF2B5EF4-FFF2-40B4-BE49-F238E27FC236}">
                <a16:creationId xmlns:a16="http://schemas.microsoft.com/office/drawing/2014/main" id="{FDF1DC58-6BA5-45CD-A0C4-525044617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200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7" name="AutoShape 35">
            <a:extLst>
              <a:ext uri="{FF2B5EF4-FFF2-40B4-BE49-F238E27FC236}">
                <a16:creationId xmlns:a16="http://schemas.microsoft.com/office/drawing/2014/main" id="{00C5A8D6-0660-4E56-BDA8-BB0BC1330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908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8" name="AutoShape 36">
            <a:extLst>
              <a:ext uri="{FF2B5EF4-FFF2-40B4-BE49-F238E27FC236}">
                <a16:creationId xmlns:a16="http://schemas.microsoft.com/office/drawing/2014/main" id="{2BCA4530-1C36-4DBB-B160-CBE3A1B7C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1242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9" name="AutoShape 37">
            <a:extLst>
              <a:ext uri="{FF2B5EF4-FFF2-40B4-BE49-F238E27FC236}">
                <a16:creationId xmlns:a16="http://schemas.microsoft.com/office/drawing/2014/main" id="{A3953BDF-1EA2-4F4F-A196-3AB68BFBB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30" name="AutoShape 38">
            <a:extLst>
              <a:ext uri="{FF2B5EF4-FFF2-40B4-BE49-F238E27FC236}">
                <a16:creationId xmlns:a16="http://schemas.microsoft.com/office/drawing/2014/main" id="{418A98EC-5572-481E-8709-3378FB720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438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31" name="AutoShape 39">
            <a:extLst>
              <a:ext uri="{FF2B5EF4-FFF2-40B4-BE49-F238E27FC236}">
                <a16:creationId xmlns:a16="http://schemas.microsoft.com/office/drawing/2014/main" id="{0D38A734-A3AA-491C-BB3D-50E52D52D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812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32" name="AutoShape 40">
            <a:extLst>
              <a:ext uri="{FF2B5EF4-FFF2-40B4-BE49-F238E27FC236}">
                <a16:creationId xmlns:a16="http://schemas.microsoft.com/office/drawing/2014/main" id="{58D46FCB-7080-4266-93C9-CDB480EDF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057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33" name="AutoShape 41">
            <a:extLst>
              <a:ext uri="{FF2B5EF4-FFF2-40B4-BE49-F238E27FC236}">
                <a16:creationId xmlns:a16="http://schemas.microsoft.com/office/drawing/2014/main" id="{81A57006-AFA7-4E58-9297-98057364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3528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34" name="AutoShape 42">
            <a:extLst>
              <a:ext uri="{FF2B5EF4-FFF2-40B4-BE49-F238E27FC236}">
                <a16:creationId xmlns:a16="http://schemas.microsoft.com/office/drawing/2014/main" id="{06850724-C0E4-4DB6-BBE5-4899A1698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576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35" name="Line 43">
            <a:extLst>
              <a:ext uri="{FF2B5EF4-FFF2-40B4-BE49-F238E27FC236}">
                <a16:creationId xmlns:a16="http://schemas.microsoft.com/office/drawing/2014/main" id="{9B83B0C5-ACB4-4753-9B07-920E8383CE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2667000"/>
            <a:ext cx="685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36" name="AutoShape 44">
            <a:extLst>
              <a:ext uri="{FF2B5EF4-FFF2-40B4-BE49-F238E27FC236}">
                <a16:creationId xmlns:a16="http://schemas.microsoft.com/office/drawing/2014/main" id="{1423A02E-3E71-4649-9605-9D29251A8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9624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37" name="AutoShape 45">
            <a:extLst>
              <a:ext uri="{FF2B5EF4-FFF2-40B4-BE49-F238E27FC236}">
                <a16:creationId xmlns:a16="http://schemas.microsoft.com/office/drawing/2014/main" id="{FF694F3F-59D7-4208-B8CE-8C426950C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8862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38" name="Rectangle 46">
            <a:extLst>
              <a:ext uri="{FF2B5EF4-FFF2-40B4-BE49-F238E27FC236}">
                <a16:creationId xmlns:a16="http://schemas.microsoft.com/office/drawing/2014/main" id="{7B786FA7-6E72-4A0E-BBA9-7F802E175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27513"/>
            <a:ext cx="2212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LIQUID</a:t>
            </a:r>
          </a:p>
        </p:txBody>
      </p:sp>
      <p:sp>
        <p:nvSpPr>
          <p:cNvPr id="8239" name="Text Box 47">
            <a:extLst>
              <a:ext uri="{FF2B5EF4-FFF2-40B4-BE49-F238E27FC236}">
                <a16:creationId xmlns:a16="http://schemas.microsoft.com/office/drawing/2014/main" id="{9FC9D924-C069-48A5-8D0E-8E328B437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649913"/>
            <a:ext cx="144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E504189-6011-4646-B999-CB5E303A21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1515" y="1600200"/>
            <a:ext cx="8229600" cy="3352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3600" dirty="0">
              <a:latin typeface="Georgia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dirty="0">
                <a:effectLst/>
                <a:latin typeface="Book Antiqua" panose="02040602050305030304" pitchFamily="18" charset="0"/>
              </a:rPr>
              <a:t>	“And he begins to become matter and act like matter, that is, just to the ratio that he goes down the Tone Scale.”</a:t>
            </a:r>
          </a:p>
          <a:p>
            <a:pPr eaLnBrk="1" hangingPunct="1">
              <a:buFontTx/>
              <a:buNone/>
              <a:defRPr/>
            </a:pPr>
            <a:endParaRPr lang="en-US" sz="3600" dirty="0">
              <a:latin typeface="Georgia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E1F401-70FA-4FAA-BCFF-EE3AAA48A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b="1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MEST &amp; The Tone Scale</a:t>
            </a:r>
            <a:br>
              <a:rPr lang="en-US" sz="4600" b="1" dirty="0">
                <a:effectLst/>
                <a:latin typeface="Book Antiqua" panose="02040602050305030304" pitchFamily="18" charset="0"/>
              </a:rPr>
            </a:br>
            <a:r>
              <a:rPr lang="en-US" sz="2400" i="1" dirty="0">
                <a:effectLst/>
                <a:latin typeface="Book Antiqua" panose="02040602050305030304" pitchFamily="18" charset="0"/>
              </a:rPr>
              <a:t>By L. Ron Hubbard</a:t>
            </a:r>
            <a:endParaRPr lang="en-US" sz="4600" b="1" dirty="0">
              <a:effectLst/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102B19-DF5D-4FD2-994B-3AA5FFDC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9" y="20319"/>
            <a:ext cx="9052091" cy="6858000"/>
          </a:xfrm>
          <a:prstGeom prst="rect">
            <a:avLst/>
          </a:prstGeom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id="{B9B69EF1-3F5D-4B41-B922-FB9359E04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888" y="989514"/>
            <a:ext cx="4456446" cy="5401479"/>
          </a:xfrm>
          <a:prstGeom prst="rect">
            <a:avLst/>
          </a:prstGeom>
          <a:solidFill>
            <a:srgbClr val="1105B3"/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As you go down the Tone Scale you lose SPACE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1272" name="AutoShape 8">
            <a:extLst>
              <a:ext uri="{FF2B5EF4-FFF2-40B4-BE49-F238E27FC236}">
                <a16:creationId xmlns:a16="http://schemas.microsoft.com/office/drawing/2014/main" id="{45EF4D84-75EB-4CE1-949E-88109BAF6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230" y="1205802"/>
            <a:ext cx="3777340" cy="4968905"/>
          </a:xfrm>
          <a:custGeom>
            <a:avLst/>
            <a:gdLst>
              <a:gd name="T0" fmla="*/ 1830386 w 21600"/>
              <a:gd name="T1" fmla="*/ 1676400 h 21600"/>
              <a:gd name="T2" fmla="*/ 1102519 w 21600"/>
              <a:gd name="T3" fmla="*/ 3352800 h 21600"/>
              <a:gd name="T4" fmla="*/ 374652 w 21600"/>
              <a:gd name="T5" fmla="*/ 1676400 h 21600"/>
              <a:gd name="T6" fmla="*/ 11025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70 w 21600"/>
              <a:gd name="T13" fmla="*/ 5470 h 21600"/>
              <a:gd name="T14" fmla="*/ 16130 w 21600"/>
              <a:gd name="T15" fmla="*/ 161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340" y="21600"/>
                </a:lnTo>
                <a:lnTo>
                  <a:pt x="1426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6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803A5A0A-E70C-4197-A99D-10BE25B33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310" y="2958115"/>
            <a:ext cx="2893926" cy="2955340"/>
          </a:xfrm>
          <a:custGeom>
            <a:avLst/>
            <a:gdLst>
              <a:gd name="T0" fmla="*/ 1830386 w 21600"/>
              <a:gd name="T1" fmla="*/ 1676400 h 21600"/>
              <a:gd name="T2" fmla="*/ 1102519 w 21600"/>
              <a:gd name="T3" fmla="*/ 3352800 h 21600"/>
              <a:gd name="T4" fmla="*/ 374652 w 21600"/>
              <a:gd name="T5" fmla="*/ 1676400 h 21600"/>
              <a:gd name="T6" fmla="*/ 11025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70 w 21600"/>
              <a:gd name="T13" fmla="*/ 5470 h 21600"/>
              <a:gd name="T14" fmla="*/ 16130 w 21600"/>
              <a:gd name="T15" fmla="*/ 161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340" y="21600"/>
                </a:lnTo>
                <a:lnTo>
                  <a:pt x="1426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26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E60F7431-2580-4AEB-A0D7-3DD0D3991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3058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22 		Games</a:t>
            </a:r>
          </a:p>
          <a:p>
            <a:pPr marL="609600" indent="-609600" eaLnBrk="1" hangingPunct="1">
              <a:buFontTx/>
              <a:buNone/>
            </a:pPr>
            <a:endParaRPr lang="en-US" alt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4.0		Enthusiasm</a:t>
            </a:r>
          </a:p>
          <a:p>
            <a:pPr marL="609600" indent="-609600" eaLnBrk="1" hangingPunct="1">
              <a:buFontTx/>
              <a:buNone/>
            </a:pPr>
            <a:endParaRPr lang="en-US" alt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3.0		Conservatism</a:t>
            </a:r>
          </a:p>
          <a:p>
            <a:pPr marL="609600" indent="-609600" eaLnBrk="1" hangingPunct="1">
              <a:buFontTx/>
              <a:buNone/>
            </a:pPr>
            <a:endParaRPr lang="en-US" alt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2.0		Antagonism</a:t>
            </a:r>
          </a:p>
          <a:p>
            <a:pPr marL="609600" indent="-609600" eaLnBrk="1" hangingPunct="1">
              <a:buFontTx/>
              <a:buNone/>
            </a:pPr>
            <a:endParaRPr lang="en-US" alt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1.0		Fear</a:t>
            </a:r>
          </a:p>
          <a:p>
            <a:pPr marL="609600" indent="-609600" eaLnBrk="1" hangingPunct="1">
              <a:buFontTx/>
              <a:buNone/>
            </a:pPr>
            <a:endParaRPr lang="en-US" altLang="en-US" dirty="0">
              <a:solidFill>
                <a:srgbClr val="99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460" name="AutoShape 4">
            <a:extLst>
              <a:ext uri="{FF2B5EF4-FFF2-40B4-BE49-F238E27FC236}">
                <a16:creationId xmlns:a16="http://schemas.microsoft.com/office/drawing/2014/main" id="{F3AFBF51-FB35-46FF-95F5-5D028E5EB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5" y="990600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59FF0A6F-D2B6-4796-9F5C-831B1A048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1572420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B052F81A-36D7-4AF5-A375-B3ECB591C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289" y="1606154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13A83654-D30E-418E-AAD8-C679172FD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7" y="562150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9464" name="AutoShape 8">
            <a:extLst>
              <a:ext uri="{FF2B5EF4-FFF2-40B4-BE49-F238E27FC236}">
                <a16:creationId xmlns:a16="http://schemas.microsoft.com/office/drawing/2014/main" id="{A1B598C9-7F1C-4013-B4BA-53D4D4810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124200"/>
            <a:ext cx="3962400" cy="485775"/>
          </a:xfrm>
          <a:prstGeom prst="leftArrow">
            <a:avLst>
              <a:gd name="adj1" fmla="val 50000"/>
              <a:gd name="adj2" fmla="val 203922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3721B3F7-F87C-41A3-8CFB-CF4ABB42B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983038"/>
            <a:ext cx="15648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MEST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AutoShape 6">
            <a:extLst>
              <a:ext uri="{FF2B5EF4-FFF2-40B4-BE49-F238E27FC236}">
                <a16:creationId xmlns:a16="http://schemas.microsoft.com/office/drawing/2014/main" id="{B8FA1EC8-B3FD-4FFC-831B-0ECF3CBC7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7360" y="2667000"/>
            <a:ext cx="3276600" cy="485775"/>
          </a:xfrm>
          <a:prstGeom prst="leftArrow">
            <a:avLst>
              <a:gd name="adj1" fmla="val 50000"/>
              <a:gd name="adj2" fmla="val 168627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7" name="AutoShape 7">
            <a:extLst>
              <a:ext uri="{FF2B5EF4-FFF2-40B4-BE49-F238E27FC236}">
                <a16:creationId xmlns:a16="http://schemas.microsoft.com/office/drawing/2014/main" id="{C3B91979-9B31-4DF0-9D7D-A6EE36A6E3A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3560" y="3324225"/>
            <a:ext cx="3276600" cy="485775"/>
          </a:xfrm>
          <a:prstGeom prst="leftArrow">
            <a:avLst>
              <a:gd name="adj1" fmla="val 50000"/>
              <a:gd name="adj2" fmla="val 168627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EEC14CC9-748E-4E5F-BACB-967FF1472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235" y="1895475"/>
            <a:ext cx="12763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Inflow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339BF463-25D8-44D5-8A45-ED51EBD65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160" y="3886200"/>
            <a:ext cx="15776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Outflow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725008F8-C13B-411C-9496-3554E05CC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60" y="762000"/>
            <a:ext cx="12186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Agree</a:t>
            </a: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ACCA99D1-F9E6-4CC3-A74F-A67C49327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960" y="5029200"/>
            <a:ext cx="16946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Disagree</a:t>
            </a: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45B9CB3F-0AA6-407E-BB8B-E93351913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685" y="1309688"/>
            <a:ext cx="11015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Want</a:t>
            </a: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1CCC2867-22C1-43B1-A6E5-7A6503118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560" y="4419600"/>
            <a:ext cx="21275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Don’t Want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EAB1F2-17E5-4C9C-BE86-1560302CF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86" y="93980"/>
            <a:ext cx="2627279" cy="667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70" grpId="0"/>
      <p:bldP spid="15371" grpId="0"/>
      <p:bldP spid="15372" grpId="0"/>
      <p:bldP spid="15373" grpId="0"/>
      <p:bldP spid="153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E504189-6011-4646-B999-CB5E303A21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1515" y="1879600"/>
            <a:ext cx="8229600" cy="3073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dirty="0">
                <a:effectLst/>
                <a:latin typeface="Book Antiqua" panose="02040602050305030304" pitchFamily="18" charset="0"/>
              </a:rPr>
              <a:t>	“</a:t>
            </a:r>
            <a:r>
              <a:rPr lang="en-US" altLang="en-US" sz="3600" b="1" u="sng" dirty="0">
                <a:latin typeface="Book Antiqua" panose="02040602050305030304" pitchFamily="18" charset="0"/>
              </a:rPr>
              <a:t>Hard Sell: </a:t>
            </a:r>
            <a:r>
              <a:rPr lang="en-US" altLang="en-US" sz="3600" dirty="0">
                <a:latin typeface="Book Antiqua" panose="02040602050305030304" pitchFamily="18" charset="0"/>
              </a:rPr>
              <a:t>Caring about the person, not being reasonable with stops and barriers and getting him fully paid up and taking the service.”</a:t>
            </a:r>
            <a:endParaRPr lang="en-US" sz="3600" dirty="0">
              <a:latin typeface="Book Antiqua" panose="0204060205030503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E1F401-70FA-4FAA-BCFF-EE3AAA48A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b="1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Hard Sell</a:t>
            </a:r>
            <a:br>
              <a:rPr lang="en-US" sz="4600" b="1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i="1" dirty="0">
                <a:effectLst/>
                <a:latin typeface="Book Antiqua" panose="02040602050305030304" pitchFamily="18" charset="0"/>
              </a:rPr>
              <a:t>By L. Ron Hubbard</a:t>
            </a:r>
            <a:endParaRPr lang="en-US" sz="4600" b="1" dirty="0">
              <a:effectLst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C2E55470E32644AF55CA5387652BA9" ma:contentTypeVersion="13" ma:contentTypeDescription="Create a new document." ma:contentTypeScope="" ma:versionID="105ee9227181e1726de2dca4f7d1b578">
  <xsd:schema xmlns:xsd="http://www.w3.org/2001/XMLSchema" xmlns:xs="http://www.w3.org/2001/XMLSchema" xmlns:p="http://schemas.microsoft.com/office/2006/metadata/properties" xmlns:ns3="62f8857c-a09b-47ed-afd5-69f3d5806a0c" xmlns:ns4="879041c8-e006-47b2-b795-6772bafd0548" targetNamespace="http://schemas.microsoft.com/office/2006/metadata/properties" ma:root="true" ma:fieldsID="f728e32b4fc47968068624c48cf6d8d5" ns3:_="" ns4:_="">
    <xsd:import namespace="62f8857c-a09b-47ed-afd5-69f3d5806a0c"/>
    <xsd:import namespace="879041c8-e006-47b2-b795-6772bafd05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8857c-a09b-47ed-afd5-69f3d580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41c8-e006-47b2-b795-6772bafd054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A831B8-464B-4D2F-AFDE-D3C5C4B28C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71BD3-EBF4-48E5-8DBD-08D8127DC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f8857c-a09b-47ed-afd5-69f3d5806a0c"/>
    <ds:schemaRef ds:uri="879041c8-e006-47b2-b795-6772bafd05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41EB03-B744-4EFA-851B-0D117B25A12C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879041c8-e006-47b2-b795-6772bafd0548"/>
    <ds:schemaRef ds:uri="62f8857c-a09b-47ed-afd5-69f3d5806a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441</Words>
  <Application>Microsoft Office PowerPoint</Application>
  <PresentationFormat>On-screen Show (4:3)</PresentationFormat>
  <Paragraphs>102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Aharoni</vt:lpstr>
      <vt:lpstr>Arial</vt:lpstr>
      <vt:lpstr>Book Antiqua</vt:lpstr>
      <vt:lpstr>Georgia</vt:lpstr>
      <vt:lpstr>Matisse ITC</vt:lpstr>
      <vt:lpstr>Tahoma</vt:lpstr>
      <vt:lpstr>Wingdings</vt:lpstr>
      <vt:lpstr>Beam</vt:lpstr>
      <vt:lpstr>Default Design</vt:lpstr>
      <vt:lpstr>Shimmer</vt:lpstr>
      <vt:lpstr>PowerPoint Presentation</vt:lpstr>
      <vt:lpstr>PowerPoint Presentation</vt:lpstr>
      <vt:lpstr>PowerPoint Presentation</vt:lpstr>
      <vt:lpstr>PowerPoint Presentation</vt:lpstr>
      <vt:lpstr>MEST &amp; The Tone Scale By L. Ron Hubbard</vt:lpstr>
      <vt:lpstr>PowerPoint Presentation</vt:lpstr>
      <vt:lpstr>PowerPoint Presentation</vt:lpstr>
      <vt:lpstr>PowerPoint Presentation</vt:lpstr>
      <vt:lpstr>Hard Sell By L. Ron Hubbard</vt:lpstr>
      <vt:lpstr>PowerPoint Presentation</vt:lpstr>
      <vt:lpstr>The Sales Line</vt:lpstr>
      <vt:lpstr>The Sales Line</vt:lpstr>
      <vt:lpstr>The Sales Line</vt:lpstr>
      <vt:lpstr>The Sales Line</vt:lpstr>
      <vt:lpstr>The Sales Line</vt:lpstr>
      <vt:lpstr>The Sales Line</vt:lpstr>
      <vt:lpstr>The Sales Line</vt:lpstr>
      <vt:lpstr>The Sales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Stops Your Hard Sell? </vt:lpstr>
      <vt:lpstr>Addressing Common Objections! </vt:lpstr>
      <vt:lpstr>`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Sales &amp; Communication Seminar A</dc:title>
  <dc:creator>Greg Winteregg</dc:creator>
  <cp:lastModifiedBy>Alana Johnson</cp:lastModifiedBy>
  <cp:revision>5</cp:revision>
  <cp:lastPrinted>2020-06-05T20:01:34Z</cp:lastPrinted>
  <dcterms:created xsi:type="dcterms:W3CDTF">2005-03-03T01:54:48Z</dcterms:created>
  <dcterms:modified xsi:type="dcterms:W3CDTF">2025-08-28T14:01:01Z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0x010100FFC2E55470E32644AF55CA5387652BA9</vt:lpwstr>
  </property>
</Properties>
</file>